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0" r:id="rId2"/>
    <p:sldMasterId id="2147483653" r:id="rId3"/>
    <p:sldMasterId id="2147483656" r:id="rId4"/>
  </p:sldMasterIdLst>
  <p:notesMasterIdLst>
    <p:notesMasterId r:id="rId68"/>
  </p:notesMasterIdLst>
  <p:handoutMasterIdLst>
    <p:handoutMasterId r:id="rId69"/>
  </p:handoutMasterIdLst>
  <p:sldIdLst>
    <p:sldId id="281" r:id="rId5"/>
    <p:sldId id="327" r:id="rId6"/>
    <p:sldId id="326" r:id="rId7"/>
    <p:sldId id="483" r:id="rId8"/>
    <p:sldId id="415" r:id="rId9"/>
    <p:sldId id="477" r:id="rId10"/>
    <p:sldId id="365" r:id="rId11"/>
    <p:sldId id="419" r:id="rId12"/>
    <p:sldId id="359" r:id="rId13"/>
    <p:sldId id="370" r:id="rId14"/>
    <p:sldId id="485" r:id="rId15"/>
    <p:sldId id="486" r:id="rId16"/>
    <p:sldId id="425" r:id="rId17"/>
    <p:sldId id="373" r:id="rId18"/>
    <p:sldId id="487" r:id="rId19"/>
    <p:sldId id="488" r:id="rId20"/>
    <p:sldId id="489" r:id="rId21"/>
    <p:sldId id="493" r:id="rId22"/>
    <p:sldId id="490" r:id="rId23"/>
    <p:sldId id="491" r:id="rId24"/>
    <p:sldId id="492" r:id="rId25"/>
    <p:sldId id="422" r:id="rId26"/>
    <p:sldId id="360" r:id="rId27"/>
    <p:sldId id="382" r:id="rId28"/>
    <p:sldId id="383" r:id="rId29"/>
    <p:sldId id="384" r:id="rId30"/>
    <p:sldId id="385" r:id="rId31"/>
    <p:sldId id="387" r:id="rId32"/>
    <p:sldId id="388" r:id="rId33"/>
    <p:sldId id="390" r:id="rId34"/>
    <p:sldId id="391" r:id="rId35"/>
    <p:sldId id="484" r:id="rId36"/>
    <p:sldId id="411" r:id="rId37"/>
    <p:sldId id="412" r:id="rId38"/>
    <p:sldId id="413" r:id="rId39"/>
    <p:sldId id="494" r:id="rId40"/>
    <p:sldId id="414" r:id="rId41"/>
    <p:sldId id="481" r:id="rId42"/>
    <p:sldId id="482" r:id="rId43"/>
    <p:sldId id="480" r:id="rId44"/>
    <p:sldId id="418" r:id="rId45"/>
    <p:sldId id="358" r:id="rId46"/>
    <p:sldId id="478" r:id="rId47"/>
    <p:sldId id="479" r:id="rId48"/>
    <p:sldId id="368" r:id="rId49"/>
    <p:sldId id="369" r:id="rId50"/>
    <p:sldId id="417" r:id="rId51"/>
    <p:sldId id="423" r:id="rId52"/>
    <p:sldId id="361" r:id="rId53"/>
    <p:sldId id="392" r:id="rId54"/>
    <p:sldId id="395" r:id="rId55"/>
    <p:sldId id="393" r:id="rId56"/>
    <p:sldId id="396" r:id="rId57"/>
    <p:sldId id="398" r:id="rId58"/>
    <p:sldId id="424" r:id="rId59"/>
    <p:sldId id="362" r:id="rId60"/>
    <p:sldId id="399" r:id="rId61"/>
    <p:sldId id="404" r:id="rId62"/>
    <p:sldId id="400" r:id="rId63"/>
    <p:sldId id="401" r:id="rId64"/>
    <p:sldId id="402" r:id="rId65"/>
    <p:sldId id="350" r:id="rId66"/>
    <p:sldId id="280" r:id="rId6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0"/>
      <p:bold r:id="rId71"/>
      <p:italic r:id="rId72"/>
      <p:boldItalic r:id="rId73"/>
    </p:embeddedFont>
    <p:embeddedFont>
      <p:font typeface="黑体" panose="02010609060101010101" pitchFamily="49" charset="-122"/>
      <p:regular r:id="rId74"/>
    </p:embeddedFont>
    <p:embeddedFont>
      <p:font typeface="Segoe UI" panose="020B0502040204020203" pitchFamily="34" charset="0"/>
      <p:regular r:id="rId75"/>
      <p:bold r:id="rId76"/>
      <p:italic r:id="rId77"/>
      <p:boldItalic r:id="rId78"/>
    </p:embeddedFont>
    <p:embeddedFont>
      <p:font typeface="微软雅黑" panose="020B0503020204020204" pitchFamily="34" charset="-122"/>
      <p:regular r:id="rId79"/>
      <p:bold r:id="rId80"/>
    </p:embeddedFont>
    <p:embeddedFont>
      <p:font typeface="微软雅黑" panose="020B0503020204020204" pitchFamily="34" charset="-122"/>
      <p:regular r:id="rId79"/>
      <p:bold r:id="rId80"/>
    </p:embeddedFont>
  </p:embeddedFontLst>
  <p:custDataLst>
    <p:tags r:id="rId81"/>
  </p:custData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88FB"/>
    <a:srgbClr val="C0504C"/>
    <a:srgbClr val="F79646"/>
    <a:srgbClr val="4BACC7"/>
    <a:srgbClr val="8063A2"/>
    <a:srgbClr val="9BBC58"/>
    <a:srgbClr val="D8D3E1"/>
    <a:srgbClr val="DCD7E4"/>
    <a:srgbClr val="DEE7D2"/>
    <a:srgbClr val="E1EA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4" autoAdjust="0"/>
    <p:restoredTop sz="90797"/>
  </p:normalViewPr>
  <p:slideViewPr>
    <p:cSldViewPr>
      <p:cViewPr varScale="1">
        <p:scale>
          <a:sx n="150" d="100"/>
          <a:sy n="150" d="100"/>
        </p:scale>
        <p:origin x="372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84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handoutMaster" Target="handoutMasters/handoutMaster1.xml"/><Relationship Id="rId77" Type="http://schemas.openxmlformats.org/officeDocument/2006/relationships/font" Target="fonts/font8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3.fntdata"/><Relationship Id="rId80" Type="http://schemas.openxmlformats.org/officeDocument/2006/relationships/font" Target="fonts/font11.fntdata"/><Relationship Id="rId85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tags" Target="tags/tag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7.fntdata"/><Relationship Id="rId7" Type="http://schemas.openxmlformats.org/officeDocument/2006/relationships/slide" Target="slides/slide3.xml"/><Relationship Id="rId71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9F6BB7-E836-9845-AC98-5C1D684074E4}" type="doc">
      <dgm:prSet loTypeId="urn:microsoft.com/office/officeart/2005/8/layout/process1" loCatId="" qsTypeId="urn:microsoft.com/office/officeart/2005/8/quickstyle/simple1" qsCatId="simple" csTypeId="urn:microsoft.com/office/officeart/2005/8/colors/colorful4" csCatId="colorful" phldr="1"/>
      <dgm:spPr/>
    </dgm:pt>
    <dgm:pt modelId="{CB1F7B4D-50D8-6D49-8E6C-AC7559EB95A0}">
      <dgm:prSet phldrT="[Text]"/>
      <dgm:spPr/>
      <dgm:t>
        <a:bodyPr/>
        <a:lstStyle/>
        <a:p>
          <a:r>
            <a:rPr lang="en-US"/>
            <a:t>自我分析</a:t>
          </a:r>
        </a:p>
      </dgm:t>
    </dgm:pt>
    <dgm:pt modelId="{CD9BF5E5-C5CA-7045-B065-CE169FC99C6C}" type="parTrans" cxnId="{CE6E6360-D140-3749-8C36-F1D7F806EC4C}">
      <dgm:prSet/>
      <dgm:spPr/>
      <dgm:t>
        <a:bodyPr/>
        <a:lstStyle/>
        <a:p>
          <a:endParaRPr lang="en-US"/>
        </a:p>
      </dgm:t>
    </dgm:pt>
    <dgm:pt modelId="{BBB3FF40-63BA-BC4A-92B1-8996F1C72EA1}" type="sibTrans" cxnId="{CE6E6360-D140-3749-8C36-F1D7F806EC4C}">
      <dgm:prSet/>
      <dgm:spPr/>
      <dgm:t>
        <a:bodyPr/>
        <a:lstStyle/>
        <a:p>
          <a:endParaRPr lang="en-US"/>
        </a:p>
      </dgm:t>
    </dgm:pt>
    <dgm:pt modelId="{BCFFEF35-7C1E-A240-8E04-878813906928}">
      <dgm:prSet phldrT="[Text]"/>
      <dgm:spPr/>
      <dgm:t>
        <a:bodyPr/>
        <a:lstStyle/>
        <a:p>
          <a:r>
            <a:rPr lang="en-US"/>
            <a:t>了解市场</a:t>
          </a:r>
        </a:p>
      </dgm:t>
    </dgm:pt>
    <dgm:pt modelId="{76557B0F-FD31-E449-AFDF-FF740CCC4F27}" type="parTrans" cxnId="{8D34F2DB-EFD9-FB46-A70E-61707E652436}">
      <dgm:prSet/>
      <dgm:spPr/>
      <dgm:t>
        <a:bodyPr/>
        <a:lstStyle/>
        <a:p>
          <a:endParaRPr lang="en-US"/>
        </a:p>
      </dgm:t>
    </dgm:pt>
    <dgm:pt modelId="{7DC1AA85-2037-9846-894C-FA0C41534C7E}" type="sibTrans" cxnId="{8D34F2DB-EFD9-FB46-A70E-61707E652436}">
      <dgm:prSet/>
      <dgm:spPr/>
      <dgm:t>
        <a:bodyPr/>
        <a:lstStyle/>
        <a:p>
          <a:endParaRPr lang="en-US"/>
        </a:p>
      </dgm:t>
    </dgm:pt>
    <dgm:pt modelId="{3B999DBD-2E4C-F848-8A88-2846B7F2C931}">
      <dgm:prSet phldrT="[Text]"/>
      <dgm:spPr/>
      <dgm:t>
        <a:bodyPr/>
        <a:lstStyle/>
        <a:p>
          <a:r>
            <a:rPr lang="en-US"/>
            <a:t>简历制作</a:t>
          </a:r>
        </a:p>
      </dgm:t>
    </dgm:pt>
    <dgm:pt modelId="{51CFFE0F-7BB4-0E4B-B31D-31B23BB4CBC4}" type="parTrans" cxnId="{DEF5078A-C7C3-A243-AD27-B858268E3A7C}">
      <dgm:prSet/>
      <dgm:spPr/>
      <dgm:t>
        <a:bodyPr/>
        <a:lstStyle/>
        <a:p>
          <a:endParaRPr lang="en-US"/>
        </a:p>
      </dgm:t>
    </dgm:pt>
    <dgm:pt modelId="{250DC29D-3E75-9C45-B341-EF28DA419CB4}" type="sibTrans" cxnId="{DEF5078A-C7C3-A243-AD27-B858268E3A7C}">
      <dgm:prSet/>
      <dgm:spPr/>
      <dgm:t>
        <a:bodyPr/>
        <a:lstStyle/>
        <a:p>
          <a:endParaRPr lang="en-US"/>
        </a:p>
      </dgm:t>
    </dgm:pt>
    <dgm:pt modelId="{21A7E956-45CD-604A-914A-0460D8D5C769}">
      <dgm:prSet phldrT="[Text]"/>
      <dgm:spPr/>
      <dgm:t>
        <a:bodyPr/>
        <a:lstStyle/>
        <a:p>
          <a:r>
            <a:rPr lang="en-US"/>
            <a:t>简历投递</a:t>
          </a:r>
        </a:p>
      </dgm:t>
    </dgm:pt>
    <dgm:pt modelId="{BC50FC72-2E21-B74D-90CE-7148E54D0F3B}" type="parTrans" cxnId="{5780925D-852E-E04B-9CA2-5B88A4CC2C58}">
      <dgm:prSet/>
      <dgm:spPr/>
      <dgm:t>
        <a:bodyPr/>
        <a:lstStyle/>
        <a:p>
          <a:endParaRPr lang="en-US"/>
        </a:p>
      </dgm:t>
    </dgm:pt>
    <dgm:pt modelId="{C63990E3-06B9-994A-838D-3F78C3275976}" type="sibTrans" cxnId="{5780925D-852E-E04B-9CA2-5B88A4CC2C58}">
      <dgm:prSet/>
      <dgm:spPr/>
      <dgm:t>
        <a:bodyPr/>
        <a:lstStyle/>
        <a:p>
          <a:endParaRPr lang="en-US"/>
        </a:p>
      </dgm:t>
    </dgm:pt>
    <dgm:pt modelId="{4AB4C3C0-3F0C-D842-A327-A159B8C02E76}" type="pres">
      <dgm:prSet presAssocID="{669F6BB7-E836-9845-AC98-5C1D684074E4}" presName="Name0" presStyleCnt="0">
        <dgm:presLayoutVars>
          <dgm:dir/>
          <dgm:resizeHandles val="exact"/>
        </dgm:presLayoutVars>
      </dgm:prSet>
      <dgm:spPr/>
    </dgm:pt>
    <dgm:pt modelId="{84126878-AAE6-BD4E-BD27-4CF7576147CE}" type="pres">
      <dgm:prSet presAssocID="{CB1F7B4D-50D8-6D49-8E6C-AC7559EB95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017C8B8-B348-6042-898F-57CDE2F27B4E}" type="pres">
      <dgm:prSet presAssocID="{BBB3FF40-63BA-BC4A-92B1-8996F1C72EA1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88161E1E-2BC5-0547-8F91-3A83FB7ADF5F}" type="pres">
      <dgm:prSet presAssocID="{BBB3FF40-63BA-BC4A-92B1-8996F1C72EA1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35BC96EB-4326-3E4F-945C-0BF3638A9CC1}" type="pres">
      <dgm:prSet presAssocID="{BCFFEF35-7C1E-A240-8E04-878813906928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37B28F0-767F-ED49-BB82-C0508385F3AA}" type="pres">
      <dgm:prSet presAssocID="{7DC1AA85-2037-9846-894C-FA0C41534C7E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C069D9B9-1E05-A84B-AD56-56C85CD033FA}" type="pres">
      <dgm:prSet presAssocID="{7DC1AA85-2037-9846-894C-FA0C41534C7E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5E169FEC-810B-6640-BFF3-B3EEF613C95F}" type="pres">
      <dgm:prSet presAssocID="{3B999DBD-2E4C-F848-8A88-2846B7F2C93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47C5303-6D57-4647-882C-E97B2E65A1F3}" type="pres">
      <dgm:prSet presAssocID="{250DC29D-3E75-9C45-B341-EF28DA419CB4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FBDC4B20-0B16-2647-97D0-0881E1CF847C}" type="pres">
      <dgm:prSet presAssocID="{250DC29D-3E75-9C45-B341-EF28DA419CB4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EE74FC97-8192-F14C-8C98-8E751DD5128F}" type="pres">
      <dgm:prSet presAssocID="{21A7E956-45CD-604A-914A-0460D8D5C769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BA9C5E9-1DC2-BE43-9337-B7F1617A8D7E}" type="presOf" srcId="{7DC1AA85-2037-9846-894C-FA0C41534C7E}" destId="{C069D9B9-1E05-A84B-AD56-56C85CD033FA}" srcOrd="1" destOrd="0" presId="urn:microsoft.com/office/officeart/2005/8/layout/process1"/>
    <dgm:cxn modelId="{9BCF2145-4258-D446-80DB-6FEDE4A47EB3}" type="presOf" srcId="{669F6BB7-E836-9845-AC98-5C1D684074E4}" destId="{4AB4C3C0-3F0C-D842-A327-A159B8C02E76}" srcOrd="0" destOrd="0" presId="urn:microsoft.com/office/officeart/2005/8/layout/process1"/>
    <dgm:cxn modelId="{8D34F2DB-EFD9-FB46-A70E-61707E652436}" srcId="{669F6BB7-E836-9845-AC98-5C1D684074E4}" destId="{BCFFEF35-7C1E-A240-8E04-878813906928}" srcOrd="1" destOrd="0" parTransId="{76557B0F-FD31-E449-AFDF-FF740CCC4F27}" sibTransId="{7DC1AA85-2037-9846-894C-FA0C41534C7E}"/>
    <dgm:cxn modelId="{55C73B72-6AFC-F748-89F7-E563809FE412}" type="presOf" srcId="{21A7E956-45CD-604A-914A-0460D8D5C769}" destId="{EE74FC97-8192-F14C-8C98-8E751DD5128F}" srcOrd="0" destOrd="0" presId="urn:microsoft.com/office/officeart/2005/8/layout/process1"/>
    <dgm:cxn modelId="{DEF5078A-C7C3-A243-AD27-B858268E3A7C}" srcId="{669F6BB7-E836-9845-AC98-5C1D684074E4}" destId="{3B999DBD-2E4C-F848-8A88-2846B7F2C931}" srcOrd="2" destOrd="0" parTransId="{51CFFE0F-7BB4-0E4B-B31D-31B23BB4CBC4}" sibTransId="{250DC29D-3E75-9C45-B341-EF28DA419CB4}"/>
    <dgm:cxn modelId="{06DD31EE-9525-F04C-866C-BA4935A394AD}" type="presOf" srcId="{BBB3FF40-63BA-BC4A-92B1-8996F1C72EA1}" destId="{9017C8B8-B348-6042-898F-57CDE2F27B4E}" srcOrd="0" destOrd="0" presId="urn:microsoft.com/office/officeart/2005/8/layout/process1"/>
    <dgm:cxn modelId="{D1BD110B-2BCA-D34E-A48D-6E24891F0F87}" type="presOf" srcId="{CB1F7B4D-50D8-6D49-8E6C-AC7559EB95A0}" destId="{84126878-AAE6-BD4E-BD27-4CF7576147CE}" srcOrd="0" destOrd="0" presId="urn:microsoft.com/office/officeart/2005/8/layout/process1"/>
    <dgm:cxn modelId="{40E310BE-06BF-C04C-9D04-314CB546AB14}" type="presOf" srcId="{7DC1AA85-2037-9846-894C-FA0C41534C7E}" destId="{A37B28F0-767F-ED49-BB82-C0508385F3AA}" srcOrd="0" destOrd="0" presId="urn:microsoft.com/office/officeart/2005/8/layout/process1"/>
    <dgm:cxn modelId="{2134A60A-2C42-3F4A-A116-2FE9FEE5514F}" type="presOf" srcId="{250DC29D-3E75-9C45-B341-EF28DA419CB4}" destId="{347C5303-6D57-4647-882C-E97B2E65A1F3}" srcOrd="0" destOrd="0" presId="urn:microsoft.com/office/officeart/2005/8/layout/process1"/>
    <dgm:cxn modelId="{CE6E6360-D140-3749-8C36-F1D7F806EC4C}" srcId="{669F6BB7-E836-9845-AC98-5C1D684074E4}" destId="{CB1F7B4D-50D8-6D49-8E6C-AC7559EB95A0}" srcOrd="0" destOrd="0" parTransId="{CD9BF5E5-C5CA-7045-B065-CE169FC99C6C}" sibTransId="{BBB3FF40-63BA-BC4A-92B1-8996F1C72EA1}"/>
    <dgm:cxn modelId="{538A94C2-4E43-AE48-B058-0C1BA40BFB11}" type="presOf" srcId="{BCFFEF35-7C1E-A240-8E04-878813906928}" destId="{35BC96EB-4326-3E4F-945C-0BF3638A9CC1}" srcOrd="0" destOrd="0" presId="urn:microsoft.com/office/officeart/2005/8/layout/process1"/>
    <dgm:cxn modelId="{A1DF6EA9-C8EC-D54E-90A8-D97120E68AF2}" type="presOf" srcId="{BBB3FF40-63BA-BC4A-92B1-8996F1C72EA1}" destId="{88161E1E-2BC5-0547-8F91-3A83FB7ADF5F}" srcOrd="1" destOrd="0" presId="urn:microsoft.com/office/officeart/2005/8/layout/process1"/>
    <dgm:cxn modelId="{27E4D5D2-50EC-CE4C-B1F8-C80A6B0B2383}" type="presOf" srcId="{250DC29D-3E75-9C45-B341-EF28DA419CB4}" destId="{FBDC4B20-0B16-2647-97D0-0881E1CF847C}" srcOrd="1" destOrd="0" presId="urn:microsoft.com/office/officeart/2005/8/layout/process1"/>
    <dgm:cxn modelId="{5780925D-852E-E04B-9CA2-5B88A4CC2C58}" srcId="{669F6BB7-E836-9845-AC98-5C1D684074E4}" destId="{21A7E956-45CD-604A-914A-0460D8D5C769}" srcOrd="3" destOrd="0" parTransId="{BC50FC72-2E21-B74D-90CE-7148E54D0F3B}" sibTransId="{C63990E3-06B9-994A-838D-3F78C3275976}"/>
    <dgm:cxn modelId="{FD42D5DE-955D-F44D-B658-FD7DA65BA152}" type="presOf" srcId="{3B999DBD-2E4C-F848-8A88-2846B7F2C931}" destId="{5E169FEC-810B-6640-BFF3-B3EEF613C95F}" srcOrd="0" destOrd="0" presId="urn:microsoft.com/office/officeart/2005/8/layout/process1"/>
    <dgm:cxn modelId="{1760B5F1-FEF2-6F43-A5C2-302530E83C20}" type="presParOf" srcId="{4AB4C3C0-3F0C-D842-A327-A159B8C02E76}" destId="{84126878-AAE6-BD4E-BD27-4CF7576147CE}" srcOrd="0" destOrd="0" presId="urn:microsoft.com/office/officeart/2005/8/layout/process1"/>
    <dgm:cxn modelId="{28D1FE3C-6857-2E45-957E-EED87C4A3EEE}" type="presParOf" srcId="{4AB4C3C0-3F0C-D842-A327-A159B8C02E76}" destId="{9017C8B8-B348-6042-898F-57CDE2F27B4E}" srcOrd="1" destOrd="0" presId="urn:microsoft.com/office/officeart/2005/8/layout/process1"/>
    <dgm:cxn modelId="{8D5F529F-3BF2-3141-AF1B-9A43171496BE}" type="presParOf" srcId="{9017C8B8-B348-6042-898F-57CDE2F27B4E}" destId="{88161E1E-2BC5-0547-8F91-3A83FB7ADF5F}" srcOrd="0" destOrd="0" presId="urn:microsoft.com/office/officeart/2005/8/layout/process1"/>
    <dgm:cxn modelId="{7359C85F-F5A9-AB40-AE58-5A7F3026DD62}" type="presParOf" srcId="{4AB4C3C0-3F0C-D842-A327-A159B8C02E76}" destId="{35BC96EB-4326-3E4F-945C-0BF3638A9CC1}" srcOrd="2" destOrd="0" presId="urn:microsoft.com/office/officeart/2005/8/layout/process1"/>
    <dgm:cxn modelId="{78BF0CFA-094F-B641-8495-FFE9DE8E1341}" type="presParOf" srcId="{4AB4C3C0-3F0C-D842-A327-A159B8C02E76}" destId="{A37B28F0-767F-ED49-BB82-C0508385F3AA}" srcOrd="3" destOrd="0" presId="urn:microsoft.com/office/officeart/2005/8/layout/process1"/>
    <dgm:cxn modelId="{B3635245-A915-E841-8BE1-627706164AF3}" type="presParOf" srcId="{A37B28F0-767F-ED49-BB82-C0508385F3AA}" destId="{C069D9B9-1E05-A84B-AD56-56C85CD033FA}" srcOrd="0" destOrd="0" presId="urn:microsoft.com/office/officeart/2005/8/layout/process1"/>
    <dgm:cxn modelId="{A8AEC805-D640-A040-A5C5-EF470A4EAD75}" type="presParOf" srcId="{4AB4C3C0-3F0C-D842-A327-A159B8C02E76}" destId="{5E169FEC-810B-6640-BFF3-B3EEF613C95F}" srcOrd="4" destOrd="0" presId="urn:microsoft.com/office/officeart/2005/8/layout/process1"/>
    <dgm:cxn modelId="{7FC74E84-610E-264D-9756-E2B44DD704B8}" type="presParOf" srcId="{4AB4C3C0-3F0C-D842-A327-A159B8C02E76}" destId="{347C5303-6D57-4647-882C-E97B2E65A1F3}" srcOrd="5" destOrd="0" presId="urn:microsoft.com/office/officeart/2005/8/layout/process1"/>
    <dgm:cxn modelId="{6A645A44-CA16-994B-BE24-DE33161B46E8}" type="presParOf" srcId="{347C5303-6D57-4647-882C-E97B2E65A1F3}" destId="{FBDC4B20-0B16-2647-97D0-0881E1CF847C}" srcOrd="0" destOrd="0" presId="urn:microsoft.com/office/officeart/2005/8/layout/process1"/>
    <dgm:cxn modelId="{654D255A-E4D8-5042-8D11-9185929DF7C5}" type="presParOf" srcId="{4AB4C3C0-3F0C-D842-A327-A159B8C02E76}" destId="{EE74FC97-8192-F14C-8C98-8E751DD5128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00AEFED-B8DF-B848-836E-C3299AE90EBB}" type="doc">
      <dgm:prSet loTypeId="urn:microsoft.com/office/officeart/2005/8/layout/vList5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B3B7D32-CBA9-F54D-8840-78A8A7EE6514}">
      <dgm:prSet phldrT="[Text]" custT="1"/>
      <dgm:spPr>
        <a:solidFill>
          <a:srgbClr val="C0504C"/>
        </a:solidFill>
      </dgm:spPr>
      <dgm:t>
        <a:bodyPr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prstClr val="white"/>
              </a:solidFill>
              <a:latin typeface="Calibri"/>
              <a:ea typeface="黑体"/>
              <a:cs typeface="+mn-cs"/>
            </a:rPr>
            <a:t>电话沟通</a:t>
          </a:r>
        </a:p>
      </dgm:t>
    </dgm:pt>
    <dgm:pt modelId="{D39B4ABA-CBBC-8D44-9FA8-031B22A17470}" type="parTrans" cxnId="{A1A47DB2-80D0-D549-9BDD-DC0AC6F27DE5}">
      <dgm:prSet/>
      <dgm:spPr/>
      <dgm:t>
        <a:bodyPr/>
        <a:lstStyle/>
        <a:p>
          <a:endParaRPr lang="en-US"/>
        </a:p>
      </dgm:t>
    </dgm:pt>
    <dgm:pt modelId="{EEB0D2E3-CAD4-E04B-B863-8CBF280618BD}" type="sibTrans" cxnId="{A1A47DB2-80D0-D549-9BDD-DC0AC6F27DE5}">
      <dgm:prSet/>
      <dgm:spPr/>
      <dgm:t>
        <a:bodyPr/>
        <a:lstStyle/>
        <a:p>
          <a:endParaRPr lang="en-US"/>
        </a:p>
      </dgm:t>
    </dgm:pt>
    <dgm:pt modelId="{F3C6FAC1-A1B1-5947-8B78-AB7B3A9BA9D3}">
      <dgm:prSet phldrT="[Text]"/>
      <dgm:spPr>
        <a:solidFill>
          <a:srgbClr val="EBD5D5"/>
        </a:solidFill>
        <a:ln>
          <a:solidFill>
            <a:srgbClr val="EBD5D5"/>
          </a:solidFill>
        </a:ln>
      </dgm:spPr>
      <dgm:t>
        <a:bodyPr/>
        <a:lstStyle/>
        <a:p>
          <a:r>
            <a:rPr lang="en-US">
              <a:solidFill>
                <a:schemeClr val="tx1">
                  <a:lumMod val="75000"/>
                  <a:lumOff val="25000"/>
                </a:schemeClr>
              </a:solidFill>
            </a:rPr>
            <a:t>语气</a:t>
          </a:r>
          <a:r>
            <a:rPr lang="zh-CN" altLang="en-US">
              <a:solidFill>
                <a:schemeClr val="tx1">
                  <a:lumMod val="75000"/>
                  <a:lumOff val="25000"/>
                </a:schemeClr>
              </a:solidFill>
            </a:rPr>
            <a:t>、态度</a:t>
          </a:r>
          <a:endParaRPr lang="en-US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0C869224-4D9C-684E-8FE2-EF80B2CA4F48}" type="parTrans" cxnId="{0ACAFA4F-6E9F-E942-98D3-2B5E7C35B170}">
      <dgm:prSet/>
      <dgm:spPr/>
      <dgm:t>
        <a:bodyPr/>
        <a:lstStyle/>
        <a:p>
          <a:endParaRPr lang="en-US"/>
        </a:p>
      </dgm:t>
    </dgm:pt>
    <dgm:pt modelId="{253BB8BF-24A6-7441-96E6-74414482D868}" type="sibTrans" cxnId="{0ACAFA4F-6E9F-E942-98D3-2B5E7C35B170}">
      <dgm:prSet/>
      <dgm:spPr/>
      <dgm:t>
        <a:bodyPr/>
        <a:lstStyle/>
        <a:p>
          <a:endParaRPr lang="en-US"/>
        </a:p>
      </dgm:t>
    </dgm:pt>
    <dgm:pt modelId="{91BAE95C-C01E-2144-BBAA-92FF10FA9CB3}">
      <dgm:prSet phldrT="[Text]"/>
      <dgm:spPr>
        <a:solidFill>
          <a:srgbClr val="EBD5D5"/>
        </a:solidFill>
        <a:ln>
          <a:solidFill>
            <a:srgbClr val="EBD5D5"/>
          </a:solidFill>
        </a:ln>
      </dgm:spPr>
      <dgm:t>
        <a:bodyPr/>
        <a:lstStyle/>
        <a:p>
          <a:r>
            <a:rPr lang="en-US">
              <a:solidFill>
                <a:schemeClr val="tx1">
                  <a:lumMod val="75000"/>
                  <a:lumOff val="25000"/>
                </a:schemeClr>
              </a:solidFill>
            </a:rPr>
            <a:t>约定时间</a:t>
          </a:r>
          <a:r>
            <a:rPr lang="zh-CN" altLang="en-US">
              <a:solidFill>
                <a:schemeClr val="tx1">
                  <a:lumMod val="75000"/>
                  <a:lumOff val="25000"/>
                </a:schemeClr>
              </a:solidFill>
            </a:rPr>
            <a:t>（状态、准备情况</a:t>
          </a:r>
          <a:r>
            <a:rPr lang="en-US" altLang="zh-CN">
              <a:solidFill>
                <a:schemeClr val="tx1">
                  <a:lumMod val="75000"/>
                  <a:lumOff val="25000"/>
                </a:schemeClr>
              </a:solidFill>
            </a:rPr>
            <a:t>)</a:t>
          </a:r>
          <a:endParaRPr lang="en-US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C6EC3ABB-6304-724B-8FEB-B06374184DE1}" type="parTrans" cxnId="{168BBF7D-0AD4-C648-99E9-071D13125F46}">
      <dgm:prSet/>
      <dgm:spPr/>
      <dgm:t>
        <a:bodyPr/>
        <a:lstStyle/>
        <a:p>
          <a:endParaRPr lang="en-US"/>
        </a:p>
      </dgm:t>
    </dgm:pt>
    <dgm:pt modelId="{320F4813-F794-A147-A6D9-0DF793142227}" type="sibTrans" cxnId="{168BBF7D-0AD4-C648-99E9-071D13125F46}">
      <dgm:prSet/>
      <dgm:spPr/>
      <dgm:t>
        <a:bodyPr/>
        <a:lstStyle/>
        <a:p>
          <a:endParaRPr lang="en-US"/>
        </a:p>
      </dgm:t>
    </dgm:pt>
    <dgm:pt modelId="{06FF0396-531C-774E-8DD8-EEFCC410A414}" type="pres">
      <dgm:prSet presAssocID="{500AEFED-B8DF-B848-836E-C3299AE90EB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8455FCB-357C-8B46-92C3-89295A4406F7}" type="pres">
      <dgm:prSet presAssocID="{FB3B7D32-CBA9-F54D-8840-78A8A7EE6514}" presName="linNode" presStyleCnt="0"/>
      <dgm:spPr/>
    </dgm:pt>
    <dgm:pt modelId="{BBC48314-82F7-734D-93A4-7A942A846328}" type="pres">
      <dgm:prSet presAssocID="{FB3B7D32-CBA9-F54D-8840-78A8A7EE6514}" presName="parentText" presStyleLbl="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8E99622-EDF1-5643-A01B-F51CC2F4BB92}" type="pres">
      <dgm:prSet presAssocID="{FB3B7D32-CBA9-F54D-8840-78A8A7EE6514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ACAFA4F-6E9F-E942-98D3-2B5E7C35B170}" srcId="{FB3B7D32-CBA9-F54D-8840-78A8A7EE6514}" destId="{F3C6FAC1-A1B1-5947-8B78-AB7B3A9BA9D3}" srcOrd="0" destOrd="0" parTransId="{0C869224-4D9C-684E-8FE2-EF80B2CA4F48}" sibTransId="{253BB8BF-24A6-7441-96E6-74414482D868}"/>
    <dgm:cxn modelId="{3720DB5C-27BE-BE41-8631-DAD0951640FE}" type="presOf" srcId="{FB3B7D32-CBA9-F54D-8840-78A8A7EE6514}" destId="{BBC48314-82F7-734D-93A4-7A942A846328}" srcOrd="0" destOrd="0" presId="urn:microsoft.com/office/officeart/2005/8/layout/vList5"/>
    <dgm:cxn modelId="{6B3D30B8-1E9C-3048-8B86-61A162811FD8}" type="presOf" srcId="{91BAE95C-C01E-2144-BBAA-92FF10FA9CB3}" destId="{B8E99622-EDF1-5643-A01B-F51CC2F4BB92}" srcOrd="0" destOrd="1" presId="urn:microsoft.com/office/officeart/2005/8/layout/vList5"/>
    <dgm:cxn modelId="{A1A47DB2-80D0-D549-9BDD-DC0AC6F27DE5}" srcId="{500AEFED-B8DF-B848-836E-C3299AE90EBB}" destId="{FB3B7D32-CBA9-F54D-8840-78A8A7EE6514}" srcOrd="0" destOrd="0" parTransId="{D39B4ABA-CBBC-8D44-9FA8-031B22A17470}" sibTransId="{EEB0D2E3-CAD4-E04B-B863-8CBF280618BD}"/>
    <dgm:cxn modelId="{168BBF7D-0AD4-C648-99E9-071D13125F46}" srcId="{FB3B7D32-CBA9-F54D-8840-78A8A7EE6514}" destId="{91BAE95C-C01E-2144-BBAA-92FF10FA9CB3}" srcOrd="1" destOrd="0" parTransId="{C6EC3ABB-6304-724B-8FEB-B06374184DE1}" sibTransId="{320F4813-F794-A147-A6D9-0DF793142227}"/>
    <dgm:cxn modelId="{4B1064F1-0ED9-9A45-97F3-973B9DCD9103}" type="presOf" srcId="{F3C6FAC1-A1B1-5947-8B78-AB7B3A9BA9D3}" destId="{B8E99622-EDF1-5643-A01B-F51CC2F4BB92}" srcOrd="0" destOrd="0" presId="urn:microsoft.com/office/officeart/2005/8/layout/vList5"/>
    <dgm:cxn modelId="{5B0960F8-A066-1C4F-AE88-18D9914B9C50}" type="presOf" srcId="{500AEFED-B8DF-B848-836E-C3299AE90EBB}" destId="{06FF0396-531C-774E-8DD8-EEFCC410A414}" srcOrd="0" destOrd="0" presId="urn:microsoft.com/office/officeart/2005/8/layout/vList5"/>
    <dgm:cxn modelId="{6CC5BFDE-239C-1D4C-8A0B-A57B83EDA9CC}" type="presParOf" srcId="{06FF0396-531C-774E-8DD8-EEFCC410A414}" destId="{A8455FCB-357C-8B46-92C3-89295A4406F7}" srcOrd="0" destOrd="0" presId="urn:microsoft.com/office/officeart/2005/8/layout/vList5"/>
    <dgm:cxn modelId="{848C9BCF-CDEF-FA4E-9C66-ABBA93BCAE9F}" type="presParOf" srcId="{A8455FCB-357C-8B46-92C3-89295A4406F7}" destId="{BBC48314-82F7-734D-93A4-7A942A846328}" srcOrd="0" destOrd="0" presId="urn:microsoft.com/office/officeart/2005/8/layout/vList5"/>
    <dgm:cxn modelId="{AAAEB9D8-3DF7-344D-874B-52EAB38570D4}" type="presParOf" srcId="{A8455FCB-357C-8B46-92C3-89295A4406F7}" destId="{B8E99622-EDF1-5643-A01B-F51CC2F4BB9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69F6BB7-E836-9845-AC98-5C1D684074E4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CB1F7B4D-50D8-6D49-8E6C-AC7559EB95A0}">
      <dgm:prSet phldrT="[Text]"/>
      <dgm:spPr/>
      <dgm:t>
        <a:bodyPr/>
        <a:lstStyle/>
        <a:p>
          <a:r>
            <a:rPr lang="en-US"/>
            <a:t>电话沟通</a:t>
          </a:r>
        </a:p>
      </dgm:t>
    </dgm:pt>
    <dgm:pt modelId="{CD9BF5E5-C5CA-7045-B065-CE169FC99C6C}" type="parTrans" cxnId="{CE6E6360-D140-3749-8C36-F1D7F806EC4C}">
      <dgm:prSet/>
      <dgm:spPr/>
      <dgm:t>
        <a:bodyPr/>
        <a:lstStyle/>
        <a:p>
          <a:endParaRPr lang="en-US"/>
        </a:p>
      </dgm:t>
    </dgm:pt>
    <dgm:pt modelId="{BBB3FF40-63BA-BC4A-92B1-8996F1C72EA1}" type="sibTrans" cxnId="{CE6E6360-D140-3749-8C36-F1D7F806EC4C}">
      <dgm:prSet/>
      <dgm:spPr/>
      <dgm:t>
        <a:bodyPr/>
        <a:lstStyle/>
        <a:p>
          <a:endParaRPr lang="en-US"/>
        </a:p>
      </dgm:t>
    </dgm:pt>
    <dgm:pt modelId="{BCFFEF35-7C1E-A240-8E04-878813906928}">
      <dgm:prSet phldrT="[Text]"/>
      <dgm:spPr/>
      <dgm:t>
        <a:bodyPr/>
        <a:lstStyle/>
        <a:p>
          <a:r>
            <a:rPr lang="en-US"/>
            <a:t>面试</a:t>
          </a:r>
        </a:p>
      </dgm:t>
    </dgm:pt>
    <dgm:pt modelId="{76557B0F-FD31-E449-AFDF-FF740CCC4F27}" type="parTrans" cxnId="{8D34F2DB-EFD9-FB46-A70E-61707E652436}">
      <dgm:prSet/>
      <dgm:spPr/>
      <dgm:t>
        <a:bodyPr/>
        <a:lstStyle/>
        <a:p>
          <a:endParaRPr lang="en-US"/>
        </a:p>
      </dgm:t>
    </dgm:pt>
    <dgm:pt modelId="{7DC1AA85-2037-9846-894C-FA0C41534C7E}" type="sibTrans" cxnId="{8D34F2DB-EFD9-FB46-A70E-61707E652436}">
      <dgm:prSet/>
      <dgm:spPr/>
      <dgm:t>
        <a:bodyPr/>
        <a:lstStyle/>
        <a:p>
          <a:endParaRPr lang="en-US"/>
        </a:p>
      </dgm:t>
    </dgm:pt>
    <dgm:pt modelId="{3B999DBD-2E4C-F848-8A88-2846B7F2C931}">
      <dgm:prSet phldrT="[Text]"/>
      <dgm:spPr/>
      <dgm:t>
        <a:bodyPr/>
        <a:lstStyle/>
        <a:p>
          <a:r>
            <a:rPr lang="en-US"/>
            <a:t>薪资谈判</a:t>
          </a:r>
        </a:p>
      </dgm:t>
    </dgm:pt>
    <dgm:pt modelId="{51CFFE0F-7BB4-0E4B-B31D-31B23BB4CBC4}" type="parTrans" cxnId="{DEF5078A-C7C3-A243-AD27-B858268E3A7C}">
      <dgm:prSet/>
      <dgm:spPr/>
      <dgm:t>
        <a:bodyPr/>
        <a:lstStyle/>
        <a:p>
          <a:endParaRPr lang="en-US"/>
        </a:p>
      </dgm:t>
    </dgm:pt>
    <dgm:pt modelId="{250DC29D-3E75-9C45-B341-EF28DA419CB4}" type="sibTrans" cxnId="{DEF5078A-C7C3-A243-AD27-B858268E3A7C}">
      <dgm:prSet/>
      <dgm:spPr/>
      <dgm:t>
        <a:bodyPr/>
        <a:lstStyle/>
        <a:p>
          <a:endParaRPr lang="en-US"/>
        </a:p>
      </dgm:t>
    </dgm:pt>
    <dgm:pt modelId="{21A7E956-45CD-604A-914A-0460D8D5C769}">
      <dgm:prSet phldrT="[Text]"/>
      <dgm:spPr/>
      <dgm:t>
        <a:bodyPr/>
        <a:lstStyle/>
        <a:p>
          <a:r>
            <a:rPr lang="en-US"/>
            <a:t>Offer使用期</a:t>
          </a:r>
        </a:p>
      </dgm:t>
    </dgm:pt>
    <dgm:pt modelId="{BC50FC72-2E21-B74D-90CE-7148E54D0F3B}" type="parTrans" cxnId="{5780925D-852E-E04B-9CA2-5B88A4CC2C58}">
      <dgm:prSet/>
      <dgm:spPr/>
      <dgm:t>
        <a:bodyPr/>
        <a:lstStyle/>
        <a:p>
          <a:endParaRPr lang="en-US"/>
        </a:p>
      </dgm:t>
    </dgm:pt>
    <dgm:pt modelId="{C63990E3-06B9-994A-838D-3F78C3275976}" type="sibTrans" cxnId="{5780925D-852E-E04B-9CA2-5B88A4CC2C58}">
      <dgm:prSet/>
      <dgm:spPr/>
      <dgm:t>
        <a:bodyPr/>
        <a:lstStyle/>
        <a:p>
          <a:endParaRPr lang="en-US"/>
        </a:p>
      </dgm:t>
    </dgm:pt>
    <dgm:pt modelId="{4AB4C3C0-3F0C-D842-A327-A159B8C02E76}" type="pres">
      <dgm:prSet presAssocID="{669F6BB7-E836-9845-AC98-5C1D684074E4}" presName="Name0" presStyleCnt="0">
        <dgm:presLayoutVars>
          <dgm:dir/>
          <dgm:resizeHandles val="exact"/>
        </dgm:presLayoutVars>
      </dgm:prSet>
      <dgm:spPr/>
    </dgm:pt>
    <dgm:pt modelId="{84126878-AAE6-BD4E-BD27-4CF7576147CE}" type="pres">
      <dgm:prSet presAssocID="{CB1F7B4D-50D8-6D49-8E6C-AC7559EB95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017C8B8-B348-6042-898F-57CDE2F27B4E}" type="pres">
      <dgm:prSet presAssocID="{BBB3FF40-63BA-BC4A-92B1-8996F1C72EA1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88161E1E-2BC5-0547-8F91-3A83FB7ADF5F}" type="pres">
      <dgm:prSet presAssocID="{BBB3FF40-63BA-BC4A-92B1-8996F1C72EA1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35BC96EB-4326-3E4F-945C-0BF3638A9CC1}" type="pres">
      <dgm:prSet presAssocID="{BCFFEF35-7C1E-A240-8E04-878813906928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37B28F0-767F-ED49-BB82-C0508385F3AA}" type="pres">
      <dgm:prSet presAssocID="{7DC1AA85-2037-9846-894C-FA0C41534C7E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C069D9B9-1E05-A84B-AD56-56C85CD033FA}" type="pres">
      <dgm:prSet presAssocID="{7DC1AA85-2037-9846-894C-FA0C41534C7E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5E169FEC-810B-6640-BFF3-B3EEF613C95F}" type="pres">
      <dgm:prSet presAssocID="{3B999DBD-2E4C-F848-8A88-2846B7F2C93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47C5303-6D57-4647-882C-E97B2E65A1F3}" type="pres">
      <dgm:prSet presAssocID="{250DC29D-3E75-9C45-B341-EF28DA419CB4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FBDC4B20-0B16-2647-97D0-0881E1CF847C}" type="pres">
      <dgm:prSet presAssocID="{250DC29D-3E75-9C45-B341-EF28DA419CB4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EE74FC97-8192-F14C-8C98-8E751DD5128F}" type="pres">
      <dgm:prSet presAssocID="{21A7E956-45CD-604A-914A-0460D8D5C769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BA9C5E9-1DC2-BE43-9337-B7F1617A8D7E}" type="presOf" srcId="{7DC1AA85-2037-9846-894C-FA0C41534C7E}" destId="{C069D9B9-1E05-A84B-AD56-56C85CD033FA}" srcOrd="1" destOrd="0" presId="urn:microsoft.com/office/officeart/2005/8/layout/process1"/>
    <dgm:cxn modelId="{9BCF2145-4258-D446-80DB-6FEDE4A47EB3}" type="presOf" srcId="{669F6BB7-E836-9845-AC98-5C1D684074E4}" destId="{4AB4C3C0-3F0C-D842-A327-A159B8C02E76}" srcOrd="0" destOrd="0" presId="urn:microsoft.com/office/officeart/2005/8/layout/process1"/>
    <dgm:cxn modelId="{8D34F2DB-EFD9-FB46-A70E-61707E652436}" srcId="{669F6BB7-E836-9845-AC98-5C1D684074E4}" destId="{BCFFEF35-7C1E-A240-8E04-878813906928}" srcOrd="1" destOrd="0" parTransId="{76557B0F-FD31-E449-AFDF-FF740CCC4F27}" sibTransId="{7DC1AA85-2037-9846-894C-FA0C41534C7E}"/>
    <dgm:cxn modelId="{55C73B72-6AFC-F748-89F7-E563809FE412}" type="presOf" srcId="{21A7E956-45CD-604A-914A-0460D8D5C769}" destId="{EE74FC97-8192-F14C-8C98-8E751DD5128F}" srcOrd="0" destOrd="0" presId="urn:microsoft.com/office/officeart/2005/8/layout/process1"/>
    <dgm:cxn modelId="{DEF5078A-C7C3-A243-AD27-B858268E3A7C}" srcId="{669F6BB7-E836-9845-AC98-5C1D684074E4}" destId="{3B999DBD-2E4C-F848-8A88-2846B7F2C931}" srcOrd="2" destOrd="0" parTransId="{51CFFE0F-7BB4-0E4B-B31D-31B23BB4CBC4}" sibTransId="{250DC29D-3E75-9C45-B341-EF28DA419CB4}"/>
    <dgm:cxn modelId="{06DD31EE-9525-F04C-866C-BA4935A394AD}" type="presOf" srcId="{BBB3FF40-63BA-BC4A-92B1-8996F1C72EA1}" destId="{9017C8B8-B348-6042-898F-57CDE2F27B4E}" srcOrd="0" destOrd="0" presId="urn:microsoft.com/office/officeart/2005/8/layout/process1"/>
    <dgm:cxn modelId="{D1BD110B-2BCA-D34E-A48D-6E24891F0F87}" type="presOf" srcId="{CB1F7B4D-50D8-6D49-8E6C-AC7559EB95A0}" destId="{84126878-AAE6-BD4E-BD27-4CF7576147CE}" srcOrd="0" destOrd="0" presId="urn:microsoft.com/office/officeart/2005/8/layout/process1"/>
    <dgm:cxn modelId="{40E310BE-06BF-C04C-9D04-314CB546AB14}" type="presOf" srcId="{7DC1AA85-2037-9846-894C-FA0C41534C7E}" destId="{A37B28F0-767F-ED49-BB82-C0508385F3AA}" srcOrd="0" destOrd="0" presId="urn:microsoft.com/office/officeart/2005/8/layout/process1"/>
    <dgm:cxn modelId="{2134A60A-2C42-3F4A-A116-2FE9FEE5514F}" type="presOf" srcId="{250DC29D-3E75-9C45-B341-EF28DA419CB4}" destId="{347C5303-6D57-4647-882C-E97B2E65A1F3}" srcOrd="0" destOrd="0" presId="urn:microsoft.com/office/officeart/2005/8/layout/process1"/>
    <dgm:cxn modelId="{CE6E6360-D140-3749-8C36-F1D7F806EC4C}" srcId="{669F6BB7-E836-9845-AC98-5C1D684074E4}" destId="{CB1F7B4D-50D8-6D49-8E6C-AC7559EB95A0}" srcOrd="0" destOrd="0" parTransId="{CD9BF5E5-C5CA-7045-B065-CE169FC99C6C}" sibTransId="{BBB3FF40-63BA-BC4A-92B1-8996F1C72EA1}"/>
    <dgm:cxn modelId="{538A94C2-4E43-AE48-B058-0C1BA40BFB11}" type="presOf" srcId="{BCFFEF35-7C1E-A240-8E04-878813906928}" destId="{35BC96EB-4326-3E4F-945C-0BF3638A9CC1}" srcOrd="0" destOrd="0" presId="urn:microsoft.com/office/officeart/2005/8/layout/process1"/>
    <dgm:cxn modelId="{A1DF6EA9-C8EC-D54E-90A8-D97120E68AF2}" type="presOf" srcId="{BBB3FF40-63BA-BC4A-92B1-8996F1C72EA1}" destId="{88161E1E-2BC5-0547-8F91-3A83FB7ADF5F}" srcOrd="1" destOrd="0" presId="urn:microsoft.com/office/officeart/2005/8/layout/process1"/>
    <dgm:cxn modelId="{27E4D5D2-50EC-CE4C-B1F8-C80A6B0B2383}" type="presOf" srcId="{250DC29D-3E75-9C45-B341-EF28DA419CB4}" destId="{FBDC4B20-0B16-2647-97D0-0881E1CF847C}" srcOrd="1" destOrd="0" presId="urn:microsoft.com/office/officeart/2005/8/layout/process1"/>
    <dgm:cxn modelId="{5780925D-852E-E04B-9CA2-5B88A4CC2C58}" srcId="{669F6BB7-E836-9845-AC98-5C1D684074E4}" destId="{21A7E956-45CD-604A-914A-0460D8D5C769}" srcOrd="3" destOrd="0" parTransId="{BC50FC72-2E21-B74D-90CE-7148E54D0F3B}" sibTransId="{C63990E3-06B9-994A-838D-3F78C3275976}"/>
    <dgm:cxn modelId="{FD42D5DE-955D-F44D-B658-FD7DA65BA152}" type="presOf" srcId="{3B999DBD-2E4C-F848-8A88-2846B7F2C931}" destId="{5E169FEC-810B-6640-BFF3-B3EEF613C95F}" srcOrd="0" destOrd="0" presId="urn:microsoft.com/office/officeart/2005/8/layout/process1"/>
    <dgm:cxn modelId="{1760B5F1-FEF2-6F43-A5C2-302530E83C20}" type="presParOf" srcId="{4AB4C3C0-3F0C-D842-A327-A159B8C02E76}" destId="{84126878-AAE6-BD4E-BD27-4CF7576147CE}" srcOrd="0" destOrd="0" presId="urn:microsoft.com/office/officeart/2005/8/layout/process1"/>
    <dgm:cxn modelId="{28D1FE3C-6857-2E45-957E-EED87C4A3EEE}" type="presParOf" srcId="{4AB4C3C0-3F0C-D842-A327-A159B8C02E76}" destId="{9017C8B8-B348-6042-898F-57CDE2F27B4E}" srcOrd="1" destOrd="0" presId="urn:microsoft.com/office/officeart/2005/8/layout/process1"/>
    <dgm:cxn modelId="{8D5F529F-3BF2-3141-AF1B-9A43171496BE}" type="presParOf" srcId="{9017C8B8-B348-6042-898F-57CDE2F27B4E}" destId="{88161E1E-2BC5-0547-8F91-3A83FB7ADF5F}" srcOrd="0" destOrd="0" presId="urn:microsoft.com/office/officeart/2005/8/layout/process1"/>
    <dgm:cxn modelId="{7359C85F-F5A9-AB40-AE58-5A7F3026DD62}" type="presParOf" srcId="{4AB4C3C0-3F0C-D842-A327-A159B8C02E76}" destId="{35BC96EB-4326-3E4F-945C-0BF3638A9CC1}" srcOrd="2" destOrd="0" presId="urn:microsoft.com/office/officeart/2005/8/layout/process1"/>
    <dgm:cxn modelId="{78BF0CFA-094F-B641-8495-FFE9DE8E1341}" type="presParOf" srcId="{4AB4C3C0-3F0C-D842-A327-A159B8C02E76}" destId="{A37B28F0-767F-ED49-BB82-C0508385F3AA}" srcOrd="3" destOrd="0" presId="urn:microsoft.com/office/officeart/2005/8/layout/process1"/>
    <dgm:cxn modelId="{B3635245-A915-E841-8BE1-627706164AF3}" type="presParOf" srcId="{A37B28F0-767F-ED49-BB82-C0508385F3AA}" destId="{C069D9B9-1E05-A84B-AD56-56C85CD033FA}" srcOrd="0" destOrd="0" presId="urn:microsoft.com/office/officeart/2005/8/layout/process1"/>
    <dgm:cxn modelId="{A8AEC805-D640-A040-A5C5-EF470A4EAD75}" type="presParOf" srcId="{4AB4C3C0-3F0C-D842-A327-A159B8C02E76}" destId="{5E169FEC-810B-6640-BFF3-B3EEF613C95F}" srcOrd="4" destOrd="0" presId="urn:microsoft.com/office/officeart/2005/8/layout/process1"/>
    <dgm:cxn modelId="{7FC74E84-610E-264D-9756-E2B44DD704B8}" type="presParOf" srcId="{4AB4C3C0-3F0C-D842-A327-A159B8C02E76}" destId="{347C5303-6D57-4647-882C-E97B2E65A1F3}" srcOrd="5" destOrd="0" presId="urn:microsoft.com/office/officeart/2005/8/layout/process1"/>
    <dgm:cxn modelId="{6A645A44-CA16-994B-BE24-DE33161B46E8}" type="presParOf" srcId="{347C5303-6D57-4647-882C-E97B2E65A1F3}" destId="{FBDC4B20-0B16-2647-97D0-0881E1CF847C}" srcOrd="0" destOrd="0" presId="urn:microsoft.com/office/officeart/2005/8/layout/process1"/>
    <dgm:cxn modelId="{654D255A-E4D8-5042-8D11-9185929DF7C5}" type="presParOf" srcId="{4AB4C3C0-3F0C-D842-A327-A159B8C02E76}" destId="{EE74FC97-8192-F14C-8C98-8E751DD5128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00AEFED-B8DF-B848-836E-C3299AE90EBB}" type="doc">
      <dgm:prSet loTypeId="urn:microsoft.com/office/officeart/2005/8/layout/vList5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B3B7D32-CBA9-F54D-8840-78A8A7EE6514}">
      <dgm:prSet phldrT="[Text]" custT="1"/>
      <dgm:spPr>
        <a:solidFill>
          <a:srgbClr val="9BBC58"/>
        </a:solidFill>
      </dgm:spPr>
      <dgm:t>
        <a:bodyPr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prstClr val="white"/>
              </a:solidFill>
              <a:latin typeface="Calibri"/>
              <a:ea typeface="黑体"/>
              <a:cs typeface="+mn-cs"/>
            </a:rPr>
            <a:t>面试</a:t>
          </a:r>
        </a:p>
      </dgm:t>
    </dgm:pt>
    <dgm:pt modelId="{D39B4ABA-CBBC-8D44-9FA8-031B22A17470}" type="parTrans" cxnId="{A1A47DB2-80D0-D549-9BDD-DC0AC6F27DE5}">
      <dgm:prSet/>
      <dgm:spPr/>
      <dgm:t>
        <a:bodyPr/>
        <a:lstStyle/>
        <a:p>
          <a:endParaRPr lang="en-US"/>
        </a:p>
      </dgm:t>
    </dgm:pt>
    <dgm:pt modelId="{EEB0D2E3-CAD4-E04B-B863-8CBF280618BD}" type="sibTrans" cxnId="{A1A47DB2-80D0-D549-9BDD-DC0AC6F27DE5}">
      <dgm:prSet/>
      <dgm:spPr/>
      <dgm:t>
        <a:bodyPr/>
        <a:lstStyle/>
        <a:p>
          <a:endParaRPr lang="en-US"/>
        </a:p>
      </dgm:t>
    </dgm:pt>
    <dgm:pt modelId="{F3C6FAC1-A1B1-5947-8B78-AB7B3A9BA9D3}">
      <dgm:prSet phldrT="[Text]"/>
      <dgm:spPr>
        <a:solidFill>
          <a:srgbClr val="E1EAD7"/>
        </a:solidFill>
        <a:ln>
          <a:solidFill>
            <a:srgbClr val="DEE7D2"/>
          </a:solidFill>
        </a:ln>
      </dgm:spPr>
      <dgm:t>
        <a:bodyPr/>
        <a:lstStyle/>
        <a:p>
          <a:r>
            <a:rPr lang="en-US">
              <a:solidFill>
                <a:schemeClr val="tx1">
                  <a:lumMod val="75000"/>
                  <a:lumOff val="25000"/>
                </a:schemeClr>
              </a:solidFill>
            </a:rPr>
            <a:t>准备</a:t>
          </a:r>
          <a:r>
            <a:rPr lang="zh-CN" altLang="en-US">
              <a:solidFill>
                <a:schemeClr val="tx1">
                  <a:lumMod val="75000"/>
                  <a:lumOff val="25000"/>
                </a:schemeClr>
              </a:solidFill>
            </a:rPr>
            <a:t>：了解公司（招聘信息、网络、访谈） 提前查好路线，项目熟悉和准备、心态</a:t>
          </a:r>
          <a:endParaRPr lang="en-US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0C869224-4D9C-684E-8FE2-EF80B2CA4F48}" type="parTrans" cxnId="{0ACAFA4F-6E9F-E942-98D3-2B5E7C35B170}">
      <dgm:prSet/>
      <dgm:spPr/>
      <dgm:t>
        <a:bodyPr/>
        <a:lstStyle/>
        <a:p>
          <a:endParaRPr lang="en-US"/>
        </a:p>
      </dgm:t>
    </dgm:pt>
    <dgm:pt modelId="{253BB8BF-24A6-7441-96E6-74414482D868}" type="sibTrans" cxnId="{0ACAFA4F-6E9F-E942-98D3-2B5E7C35B170}">
      <dgm:prSet/>
      <dgm:spPr/>
      <dgm:t>
        <a:bodyPr/>
        <a:lstStyle/>
        <a:p>
          <a:endParaRPr lang="en-US"/>
        </a:p>
      </dgm:t>
    </dgm:pt>
    <dgm:pt modelId="{91BAE95C-C01E-2144-BBAA-92FF10FA9CB3}">
      <dgm:prSet phldrT="[Text]"/>
      <dgm:spPr>
        <a:solidFill>
          <a:srgbClr val="E1EAD7"/>
        </a:solidFill>
        <a:ln>
          <a:solidFill>
            <a:srgbClr val="DEE7D2"/>
          </a:solidFill>
        </a:ln>
      </dgm:spPr>
      <dgm:t>
        <a:bodyPr/>
        <a:lstStyle/>
        <a:p>
          <a:r>
            <a:rPr lang="zh-CN" altLang="en-US">
              <a:solidFill>
                <a:schemeClr val="tx1">
                  <a:lumMod val="75000"/>
                  <a:lumOff val="25000"/>
                </a:schemeClr>
              </a:solidFill>
            </a:rPr>
            <a:t>流程：前台登记</a:t>
          </a:r>
          <a:r>
            <a:rPr lang="en-US" altLang="zh-CN">
              <a:solidFill>
                <a:schemeClr val="tx1">
                  <a:lumMod val="75000"/>
                  <a:lumOff val="25000"/>
                </a:schemeClr>
              </a:solidFill>
            </a:rPr>
            <a:t>→</a:t>
          </a:r>
          <a:r>
            <a:rPr lang="zh-CN" altLang="en-US">
              <a:solidFill>
                <a:schemeClr val="tx1">
                  <a:lumMod val="75000"/>
                  <a:lumOff val="25000"/>
                </a:schemeClr>
              </a:solidFill>
            </a:rPr>
            <a:t>（笔试）</a:t>
          </a:r>
          <a:r>
            <a:rPr lang="en-US" altLang="zh-CN">
              <a:solidFill>
                <a:schemeClr val="tx1">
                  <a:lumMod val="75000"/>
                  <a:lumOff val="25000"/>
                </a:schemeClr>
              </a:solidFill>
            </a:rPr>
            <a:t>→</a:t>
          </a:r>
          <a:r>
            <a:rPr lang="zh-CN" altLang="en-US">
              <a:solidFill>
                <a:schemeClr val="tx1">
                  <a:lumMod val="75000"/>
                  <a:lumOff val="25000"/>
                </a:schemeClr>
              </a:solidFill>
            </a:rPr>
            <a:t>技术面试</a:t>
          </a:r>
          <a:r>
            <a:rPr lang="en-US" altLang="zh-CN">
              <a:solidFill>
                <a:schemeClr val="tx1">
                  <a:lumMod val="75000"/>
                  <a:lumOff val="25000"/>
                </a:schemeClr>
              </a:solidFill>
            </a:rPr>
            <a:t>→</a:t>
          </a:r>
          <a:r>
            <a:rPr lang="zh-CN" altLang="en-US">
              <a:solidFill>
                <a:schemeClr val="tx1">
                  <a:lumMod val="75000"/>
                  <a:lumOff val="25000"/>
                </a:schemeClr>
              </a:solidFill>
            </a:rPr>
            <a:t>人事面试</a:t>
          </a:r>
          <a:r>
            <a:rPr lang="en-US" altLang="zh-CN">
              <a:solidFill>
                <a:schemeClr val="tx1">
                  <a:lumMod val="75000"/>
                  <a:lumOff val="25000"/>
                </a:schemeClr>
              </a:solidFill>
            </a:rPr>
            <a:t>→</a:t>
          </a:r>
          <a:r>
            <a:rPr lang="zh-CN" altLang="en-US">
              <a:solidFill>
                <a:schemeClr val="tx1">
                  <a:lumMod val="75000"/>
                  <a:lumOff val="25000"/>
                </a:schemeClr>
              </a:solidFill>
            </a:rPr>
            <a:t>结束</a:t>
          </a:r>
          <a:endParaRPr lang="en-US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C6EC3ABB-6304-724B-8FEB-B06374184DE1}" type="parTrans" cxnId="{168BBF7D-0AD4-C648-99E9-071D13125F46}">
      <dgm:prSet/>
      <dgm:spPr/>
      <dgm:t>
        <a:bodyPr/>
        <a:lstStyle/>
        <a:p>
          <a:endParaRPr lang="en-US"/>
        </a:p>
      </dgm:t>
    </dgm:pt>
    <dgm:pt modelId="{320F4813-F794-A147-A6D9-0DF793142227}" type="sibTrans" cxnId="{168BBF7D-0AD4-C648-99E9-071D13125F46}">
      <dgm:prSet/>
      <dgm:spPr/>
      <dgm:t>
        <a:bodyPr/>
        <a:lstStyle/>
        <a:p>
          <a:endParaRPr lang="en-US"/>
        </a:p>
      </dgm:t>
    </dgm:pt>
    <dgm:pt modelId="{92AF773B-2DB6-E84F-A760-E9AAB16445C5}">
      <dgm:prSet phldrT="[Text]"/>
      <dgm:spPr>
        <a:solidFill>
          <a:srgbClr val="E1EAD7"/>
        </a:solidFill>
        <a:ln>
          <a:solidFill>
            <a:srgbClr val="DEE7D2"/>
          </a:solidFill>
        </a:ln>
      </dgm:spPr>
      <dgm:t>
        <a:bodyPr/>
        <a:lstStyle/>
        <a:p>
          <a:r>
            <a:rPr lang="zh-CN" altLang="en-US">
              <a:solidFill>
                <a:schemeClr val="tx1">
                  <a:lumMod val="75000"/>
                  <a:lumOff val="25000"/>
                </a:schemeClr>
              </a:solidFill>
            </a:rPr>
            <a:t>原则：价值 目标 意愿 自信（平等、匹配）</a:t>
          </a:r>
          <a:endParaRPr lang="en-US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C3EB449-04FE-194E-8557-11D0D1B852C7}" type="parTrans" cxnId="{BD220635-FC81-FC4B-AF92-E04CE7FF86F3}">
      <dgm:prSet/>
      <dgm:spPr/>
      <dgm:t>
        <a:bodyPr/>
        <a:lstStyle/>
        <a:p>
          <a:endParaRPr lang="en-US"/>
        </a:p>
      </dgm:t>
    </dgm:pt>
    <dgm:pt modelId="{B9454613-30CC-D64B-B66B-D0F77D020989}" type="sibTrans" cxnId="{BD220635-FC81-FC4B-AF92-E04CE7FF86F3}">
      <dgm:prSet/>
      <dgm:spPr/>
      <dgm:t>
        <a:bodyPr/>
        <a:lstStyle/>
        <a:p>
          <a:endParaRPr lang="en-US"/>
        </a:p>
      </dgm:t>
    </dgm:pt>
    <dgm:pt modelId="{06FF0396-531C-774E-8DD8-EEFCC410A414}" type="pres">
      <dgm:prSet presAssocID="{500AEFED-B8DF-B848-836E-C3299AE90EB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8455FCB-357C-8B46-92C3-89295A4406F7}" type="pres">
      <dgm:prSet presAssocID="{FB3B7D32-CBA9-F54D-8840-78A8A7EE6514}" presName="linNode" presStyleCnt="0"/>
      <dgm:spPr/>
    </dgm:pt>
    <dgm:pt modelId="{BBC48314-82F7-734D-93A4-7A942A846328}" type="pres">
      <dgm:prSet presAssocID="{FB3B7D32-CBA9-F54D-8840-78A8A7EE6514}" presName="parentText" presStyleLbl="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8E99622-EDF1-5643-A01B-F51CC2F4BB92}" type="pres">
      <dgm:prSet presAssocID="{FB3B7D32-CBA9-F54D-8840-78A8A7EE6514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1A47DB2-80D0-D549-9BDD-DC0AC6F27DE5}" srcId="{500AEFED-B8DF-B848-836E-C3299AE90EBB}" destId="{FB3B7D32-CBA9-F54D-8840-78A8A7EE6514}" srcOrd="0" destOrd="0" parTransId="{D39B4ABA-CBBC-8D44-9FA8-031B22A17470}" sibTransId="{EEB0D2E3-CAD4-E04B-B863-8CBF280618BD}"/>
    <dgm:cxn modelId="{168BBF7D-0AD4-C648-99E9-071D13125F46}" srcId="{FB3B7D32-CBA9-F54D-8840-78A8A7EE6514}" destId="{91BAE95C-C01E-2144-BBAA-92FF10FA9CB3}" srcOrd="1" destOrd="0" parTransId="{C6EC3ABB-6304-724B-8FEB-B06374184DE1}" sibTransId="{320F4813-F794-A147-A6D9-0DF793142227}"/>
    <dgm:cxn modelId="{6B3D30B8-1E9C-3048-8B86-61A162811FD8}" type="presOf" srcId="{91BAE95C-C01E-2144-BBAA-92FF10FA9CB3}" destId="{B8E99622-EDF1-5643-A01B-F51CC2F4BB92}" srcOrd="0" destOrd="1" presId="urn:microsoft.com/office/officeart/2005/8/layout/vList5"/>
    <dgm:cxn modelId="{BD220635-FC81-FC4B-AF92-E04CE7FF86F3}" srcId="{FB3B7D32-CBA9-F54D-8840-78A8A7EE6514}" destId="{92AF773B-2DB6-E84F-A760-E9AAB16445C5}" srcOrd="2" destOrd="0" parTransId="{4C3EB449-04FE-194E-8557-11D0D1B852C7}" sibTransId="{B9454613-30CC-D64B-B66B-D0F77D020989}"/>
    <dgm:cxn modelId="{5B0960F8-A066-1C4F-AE88-18D9914B9C50}" type="presOf" srcId="{500AEFED-B8DF-B848-836E-C3299AE90EBB}" destId="{06FF0396-531C-774E-8DD8-EEFCC410A414}" srcOrd="0" destOrd="0" presId="urn:microsoft.com/office/officeart/2005/8/layout/vList5"/>
    <dgm:cxn modelId="{CFABDCD4-8930-0A49-A2EF-FBB424CC847D}" type="presOf" srcId="{92AF773B-2DB6-E84F-A760-E9AAB16445C5}" destId="{B8E99622-EDF1-5643-A01B-F51CC2F4BB92}" srcOrd="0" destOrd="2" presId="urn:microsoft.com/office/officeart/2005/8/layout/vList5"/>
    <dgm:cxn modelId="{4B1064F1-0ED9-9A45-97F3-973B9DCD9103}" type="presOf" srcId="{F3C6FAC1-A1B1-5947-8B78-AB7B3A9BA9D3}" destId="{B8E99622-EDF1-5643-A01B-F51CC2F4BB92}" srcOrd="0" destOrd="0" presId="urn:microsoft.com/office/officeart/2005/8/layout/vList5"/>
    <dgm:cxn modelId="{0ACAFA4F-6E9F-E942-98D3-2B5E7C35B170}" srcId="{FB3B7D32-CBA9-F54D-8840-78A8A7EE6514}" destId="{F3C6FAC1-A1B1-5947-8B78-AB7B3A9BA9D3}" srcOrd="0" destOrd="0" parTransId="{0C869224-4D9C-684E-8FE2-EF80B2CA4F48}" sibTransId="{253BB8BF-24A6-7441-96E6-74414482D868}"/>
    <dgm:cxn modelId="{3720DB5C-27BE-BE41-8631-DAD0951640FE}" type="presOf" srcId="{FB3B7D32-CBA9-F54D-8840-78A8A7EE6514}" destId="{BBC48314-82F7-734D-93A4-7A942A846328}" srcOrd="0" destOrd="0" presId="urn:microsoft.com/office/officeart/2005/8/layout/vList5"/>
    <dgm:cxn modelId="{6CC5BFDE-239C-1D4C-8A0B-A57B83EDA9CC}" type="presParOf" srcId="{06FF0396-531C-774E-8DD8-EEFCC410A414}" destId="{A8455FCB-357C-8B46-92C3-89295A4406F7}" srcOrd="0" destOrd="0" presId="urn:microsoft.com/office/officeart/2005/8/layout/vList5"/>
    <dgm:cxn modelId="{848C9BCF-CDEF-FA4E-9C66-ABBA93BCAE9F}" type="presParOf" srcId="{A8455FCB-357C-8B46-92C3-89295A4406F7}" destId="{BBC48314-82F7-734D-93A4-7A942A846328}" srcOrd="0" destOrd="0" presId="urn:microsoft.com/office/officeart/2005/8/layout/vList5"/>
    <dgm:cxn modelId="{AAAEB9D8-3DF7-344D-874B-52EAB38570D4}" type="presParOf" srcId="{A8455FCB-357C-8B46-92C3-89295A4406F7}" destId="{B8E99622-EDF1-5643-A01B-F51CC2F4BB9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69F6BB7-E836-9845-AC98-5C1D684074E4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CB1F7B4D-50D8-6D49-8E6C-AC7559EB95A0}">
      <dgm:prSet phldrT="[Text]"/>
      <dgm:spPr/>
      <dgm:t>
        <a:bodyPr/>
        <a:lstStyle/>
        <a:p>
          <a:r>
            <a:rPr lang="en-US"/>
            <a:t>电话沟通</a:t>
          </a:r>
        </a:p>
      </dgm:t>
    </dgm:pt>
    <dgm:pt modelId="{CD9BF5E5-C5CA-7045-B065-CE169FC99C6C}" type="parTrans" cxnId="{CE6E6360-D140-3749-8C36-F1D7F806EC4C}">
      <dgm:prSet/>
      <dgm:spPr/>
      <dgm:t>
        <a:bodyPr/>
        <a:lstStyle/>
        <a:p>
          <a:endParaRPr lang="en-US"/>
        </a:p>
      </dgm:t>
    </dgm:pt>
    <dgm:pt modelId="{BBB3FF40-63BA-BC4A-92B1-8996F1C72EA1}" type="sibTrans" cxnId="{CE6E6360-D140-3749-8C36-F1D7F806EC4C}">
      <dgm:prSet/>
      <dgm:spPr/>
      <dgm:t>
        <a:bodyPr/>
        <a:lstStyle/>
        <a:p>
          <a:endParaRPr lang="en-US"/>
        </a:p>
      </dgm:t>
    </dgm:pt>
    <dgm:pt modelId="{BCFFEF35-7C1E-A240-8E04-878813906928}">
      <dgm:prSet phldrT="[Text]"/>
      <dgm:spPr/>
      <dgm:t>
        <a:bodyPr/>
        <a:lstStyle/>
        <a:p>
          <a:r>
            <a:rPr lang="en-US"/>
            <a:t>面试</a:t>
          </a:r>
        </a:p>
      </dgm:t>
    </dgm:pt>
    <dgm:pt modelId="{76557B0F-FD31-E449-AFDF-FF740CCC4F27}" type="parTrans" cxnId="{8D34F2DB-EFD9-FB46-A70E-61707E652436}">
      <dgm:prSet/>
      <dgm:spPr/>
      <dgm:t>
        <a:bodyPr/>
        <a:lstStyle/>
        <a:p>
          <a:endParaRPr lang="en-US"/>
        </a:p>
      </dgm:t>
    </dgm:pt>
    <dgm:pt modelId="{7DC1AA85-2037-9846-894C-FA0C41534C7E}" type="sibTrans" cxnId="{8D34F2DB-EFD9-FB46-A70E-61707E652436}">
      <dgm:prSet/>
      <dgm:spPr/>
      <dgm:t>
        <a:bodyPr/>
        <a:lstStyle/>
        <a:p>
          <a:endParaRPr lang="en-US"/>
        </a:p>
      </dgm:t>
    </dgm:pt>
    <dgm:pt modelId="{3B999DBD-2E4C-F848-8A88-2846B7F2C931}">
      <dgm:prSet phldrT="[Text]"/>
      <dgm:spPr/>
      <dgm:t>
        <a:bodyPr/>
        <a:lstStyle/>
        <a:p>
          <a:r>
            <a:rPr lang="en-US"/>
            <a:t>薪资谈判</a:t>
          </a:r>
        </a:p>
      </dgm:t>
    </dgm:pt>
    <dgm:pt modelId="{51CFFE0F-7BB4-0E4B-B31D-31B23BB4CBC4}" type="parTrans" cxnId="{DEF5078A-C7C3-A243-AD27-B858268E3A7C}">
      <dgm:prSet/>
      <dgm:spPr/>
      <dgm:t>
        <a:bodyPr/>
        <a:lstStyle/>
        <a:p>
          <a:endParaRPr lang="en-US"/>
        </a:p>
      </dgm:t>
    </dgm:pt>
    <dgm:pt modelId="{250DC29D-3E75-9C45-B341-EF28DA419CB4}" type="sibTrans" cxnId="{DEF5078A-C7C3-A243-AD27-B858268E3A7C}">
      <dgm:prSet/>
      <dgm:spPr/>
      <dgm:t>
        <a:bodyPr/>
        <a:lstStyle/>
        <a:p>
          <a:endParaRPr lang="en-US"/>
        </a:p>
      </dgm:t>
    </dgm:pt>
    <dgm:pt modelId="{21A7E956-45CD-604A-914A-0460D8D5C769}">
      <dgm:prSet phldrT="[Text]"/>
      <dgm:spPr/>
      <dgm:t>
        <a:bodyPr/>
        <a:lstStyle/>
        <a:p>
          <a:r>
            <a:rPr lang="en-US"/>
            <a:t>Offer使用期</a:t>
          </a:r>
        </a:p>
      </dgm:t>
    </dgm:pt>
    <dgm:pt modelId="{BC50FC72-2E21-B74D-90CE-7148E54D0F3B}" type="parTrans" cxnId="{5780925D-852E-E04B-9CA2-5B88A4CC2C58}">
      <dgm:prSet/>
      <dgm:spPr/>
      <dgm:t>
        <a:bodyPr/>
        <a:lstStyle/>
        <a:p>
          <a:endParaRPr lang="en-US"/>
        </a:p>
      </dgm:t>
    </dgm:pt>
    <dgm:pt modelId="{C63990E3-06B9-994A-838D-3F78C3275976}" type="sibTrans" cxnId="{5780925D-852E-E04B-9CA2-5B88A4CC2C58}">
      <dgm:prSet/>
      <dgm:spPr/>
      <dgm:t>
        <a:bodyPr/>
        <a:lstStyle/>
        <a:p>
          <a:endParaRPr lang="en-US"/>
        </a:p>
      </dgm:t>
    </dgm:pt>
    <dgm:pt modelId="{4AB4C3C0-3F0C-D842-A327-A159B8C02E76}" type="pres">
      <dgm:prSet presAssocID="{669F6BB7-E836-9845-AC98-5C1D684074E4}" presName="Name0" presStyleCnt="0">
        <dgm:presLayoutVars>
          <dgm:dir/>
          <dgm:resizeHandles val="exact"/>
        </dgm:presLayoutVars>
      </dgm:prSet>
      <dgm:spPr/>
    </dgm:pt>
    <dgm:pt modelId="{84126878-AAE6-BD4E-BD27-4CF7576147CE}" type="pres">
      <dgm:prSet presAssocID="{CB1F7B4D-50D8-6D49-8E6C-AC7559EB95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017C8B8-B348-6042-898F-57CDE2F27B4E}" type="pres">
      <dgm:prSet presAssocID="{BBB3FF40-63BA-BC4A-92B1-8996F1C72EA1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88161E1E-2BC5-0547-8F91-3A83FB7ADF5F}" type="pres">
      <dgm:prSet presAssocID="{BBB3FF40-63BA-BC4A-92B1-8996F1C72EA1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35BC96EB-4326-3E4F-945C-0BF3638A9CC1}" type="pres">
      <dgm:prSet presAssocID="{BCFFEF35-7C1E-A240-8E04-878813906928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37B28F0-767F-ED49-BB82-C0508385F3AA}" type="pres">
      <dgm:prSet presAssocID="{7DC1AA85-2037-9846-894C-FA0C41534C7E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C069D9B9-1E05-A84B-AD56-56C85CD033FA}" type="pres">
      <dgm:prSet presAssocID="{7DC1AA85-2037-9846-894C-FA0C41534C7E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5E169FEC-810B-6640-BFF3-B3EEF613C95F}" type="pres">
      <dgm:prSet presAssocID="{3B999DBD-2E4C-F848-8A88-2846B7F2C93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47C5303-6D57-4647-882C-E97B2E65A1F3}" type="pres">
      <dgm:prSet presAssocID="{250DC29D-3E75-9C45-B341-EF28DA419CB4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FBDC4B20-0B16-2647-97D0-0881E1CF847C}" type="pres">
      <dgm:prSet presAssocID="{250DC29D-3E75-9C45-B341-EF28DA419CB4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EE74FC97-8192-F14C-8C98-8E751DD5128F}" type="pres">
      <dgm:prSet presAssocID="{21A7E956-45CD-604A-914A-0460D8D5C769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BA9C5E9-1DC2-BE43-9337-B7F1617A8D7E}" type="presOf" srcId="{7DC1AA85-2037-9846-894C-FA0C41534C7E}" destId="{C069D9B9-1E05-A84B-AD56-56C85CD033FA}" srcOrd="1" destOrd="0" presId="urn:microsoft.com/office/officeart/2005/8/layout/process1"/>
    <dgm:cxn modelId="{9BCF2145-4258-D446-80DB-6FEDE4A47EB3}" type="presOf" srcId="{669F6BB7-E836-9845-AC98-5C1D684074E4}" destId="{4AB4C3C0-3F0C-D842-A327-A159B8C02E76}" srcOrd="0" destOrd="0" presId="urn:microsoft.com/office/officeart/2005/8/layout/process1"/>
    <dgm:cxn modelId="{8D34F2DB-EFD9-FB46-A70E-61707E652436}" srcId="{669F6BB7-E836-9845-AC98-5C1D684074E4}" destId="{BCFFEF35-7C1E-A240-8E04-878813906928}" srcOrd="1" destOrd="0" parTransId="{76557B0F-FD31-E449-AFDF-FF740CCC4F27}" sibTransId="{7DC1AA85-2037-9846-894C-FA0C41534C7E}"/>
    <dgm:cxn modelId="{55C73B72-6AFC-F748-89F7-E563809FE412}" type="presOf" srcId="{21A7E956-45CD-604A-914A-0460D8D5C769}" destId="{EE74FC97-8192-F14C-8C98-8E751DD5128F}" srcOrd="0" destOrd="0" presId="urn:microsoft.com/office/officeart/2005/8/layout/process1"/>
    <dgm:cxn modelId="{DEF5078A-C7C3-A243-AD27-B858268E3A7C}" srcId="{669F6BB7-E836-9845-AC98-5C1D684074E4}" destId="{3B999DBD-2E4C-F848-8A88-2846B7F2C931}" srcOrd="2" destOrd="0" parTransId="{51CFFE0F-7BB4-0E4B-B31D-31B23BB4CBC4}" sibTransId="{250DC29D-3E75-9C45-B341-EF28DA419CB4}"/>
    <dgm:cxn modelId="{06DD31EE-9525-F04C-866C-BA4935A394AD}" type="presOf" srcId="{BBB3FF40-63BA-BC4A-92B1-8996F1C72EA1}" destId="{9017C8B8-B348-6042-898F-57CDE2F27B4E}" srcOrd="0" destOrd="0" presId="urn:microsoft.com/office/officeart/2005/8/layout/process1"/>
    <dgm:cxn modelId="{D1BD110B-2BCA-D34E-A48D-6E24891F0F87}" type="presOf" srcId="{CB1F7B4D-50D8-6D49-8E6C-AC7559EB95A0}" destId="{84126878-AAE6-BD4E-BD27-4CF7576147CE}" srcOrd="0" destOrd="0" presId="urn:microsoft.com/office/officeart/2005/8/layout/process1"/>
    <dgm:cxn modelId="{40E310BE-06BF-C04C-9D04-314CB546AB14}" type="presOf" srcId="{7DC1AA85-2037-9846-894C-FA0C41534C7E}" destId="{A37B28F0-767F-ED49-BB82-C0508385F3AA}" srcOrd="0" destOrd="0" presId="urn:microsoft.com/office/officeart/2005/8/layout/process1"/>
    <dgm:cxn modelId="{2134A60A-2C42-3F4A-A116-2FE9FEE5514F}" type="presOf" srcId="{250DC29D-3E75-9C45-B341-EF28DA419CB4}" destId="{347C5303-6D57-4647-882C-E97B2E65A1F3}" srcOrd="0" destOrd="0" presId="urn:microsoft.com/office/officeart/2005/8/layout/process1"/>
    <dgm:cxn modelId="{CE6E6360-D140-3749-8C36-F1D7F806EC4C}" srcId="{669F6BB7-E836-9845-AC98-5C1D684074E4}" destId="{CB1F7B4D-50D8-6D49-8E6C-AC7559EB95A0}" srcOrd="0" destOrd="0" parTransId="{CD9BF5E5-C5CA-7045-B065-CE169FC99C6C}" sibTransId="{BBB3FF40-63BA-BC4A-92B1-8996F1C72EA1}"/>
    <dgm:cxn modelId="{538A94C2-4E43-AE48-B058-0C1BA40BFB11}" type="presOf" srcId="{BCFFEF35-7C1E-A240-8E04-878813906928}" destId="{35BC96EB-4326-3E4F-945C-0BF3638A9CC1}" srcOrd="0" destOrd="0" presId="urn:microsoft.com/office/officeart/2005/8/layout/process1"/>
    <dgm:cxn modelId="{A1DF6EA9-C8EC-D54E-90A8-D97120E68AF2}" type="presOf" srcId="{BBB3FF40-63BA-BC4A-92B1-8996F1C72EA1}" destId="{88161E1E-2BC5-0547-8F91-3A83FB7ADF5F}" srcOrd="1" destOrd="0" presId="urn:microsoft.com/office/officeart/2005/8/layout/process1"/>
    <dgm:cxn modelId="{27E4D5D2-50EC-CE4C-B1F8-C80A6B0B2383}" type="presOf" srcId="{250DC29D-3E75-9C45-B341-EF28DA419CB4}" destId="{FBDC4B20-0B16-2647-97D0-0881E1CF847C}" srcOrd="1" destOrd="0" presId="urn:microsoft.com/office/officeart/2005/8/layout/process1"/>
    <dgm:cxn modelId="{5780925D-852E-E04B-9CA2-5B88A4CC2C58}" srcId="{669F6BB7-E836-9845-AC98-5C1D684074E4}" destId="{21A7E956-45CD-604A-914A-0460D8D5C769}" srcOrd="3" destOrd="0" parTransId="{BC50FC72-2E21-B74D-90CE-7148E54D0F3B}" sibTransId="{C63990E3-06B9-994A-838D-3F78C3275976}"/>
    <dgm:cxn modelId="{FD42D5DE-955D-F44D-B658-FD7DA65BA152}" type="presOf" srcId="{3B999DBD-2E4C-F848-8A88-2846B7F2C931}" destId="{5E169FEC-810B-6640-BFF3-B3EEF613C95F}" srcOrd="0" destOrd="0" presId="urn:microsoft.com/office/officeart/2005/8/layout/process1"/>
    <dgm:cxn modelId="{1760B5F1-FEF2-6F43-A5C2-302530E83C20}" type="presParOf" srcId="{4AB4C3C0-3F0C-D842-A327-A159B8C02E76}" destId="{84126878-AAE6-BD4E-BD27-4CF7576147CE}" srcOrd="0" destOrd="0" presId="urn:microsoft.com/office/officeart/2005/8/layout/process1"/>
    <dgm:cxn modelId="{28D1FE3C-6857-2E45-957E-EED87C4A3EEE}" type="presParOf" srcId="{4AB4C3C0-3F0C-D842-A327-A159B8C02E76}" destId="{9017C8B8-B348-6042-898F-57CDE2F27B4E}" srcOrd="1" destOrd="0" presId="urn:microsoft.com/office/officeart/2005/8/layout/process1"/>
    <dgm:cxn modelId="{8D5F529F-3BF2-3141-AF1B-9A43171496BE}" type="presParOf" srcId="{9017C8B8-B348-6042-898F-57CDE2F27B4E}" destId="{88161E1E-2BC5-0547-8F91-3A83FB7ADF5F}" srcOrd="0" destOrd="0" presId="urn:microsoft.com/office/officeart/2005/8/layout/process1"/>
    <dgm:cxn modelId="{7359C85F-F5A9-AB40-AE58-5A7F3026DD62}" type="presParOf" srcId="{4AB4C3C0-3F0C-D842-A327-A159B8C02E76}" destId="{35BC96EB-4326-3E4F-945C-0BF3638A9CC1}" srcOrd="2" destOrd="0" presId="urn:microsoft.com/office/officeart/2005/8/layout/process1"/>
    <dgm:cxn modelId="{78BF0CFA-094F-B641-8495-FFE9DE8E1341}" type="presParOf" srcId="{4AB4C3C0-3F0C-D842-A327-A159B8C02E76}" destId="{A37B28F0-767F-ED49-BB82-C0508385F3AA}" srcOrd="3" destOrd="0" presId="urn:microsoft.com/office/officeart/2005/8/layout/process1"/>
    <dgm:cxn modelId="{B3635245-A915-E841-8BE1-627706164AF3}" type="presParOf" srcId="{A37B28F0-767F-ED49-BB82-C0508385F3AA}" destId="{C069D9B9-1E05-A84B-AD56-56C85CD033FA}" srcOrd="0" destOrd="0" presId="urn:microsoft.com/office/officeart/2005/8/layout/process1"/>
    <dgm:cxn modelId="{A8AEC805-D640-A040-A5C5-EF470A4EAD75}" type="presParOf" srcId="{4AB4C3C0-3F0C-D842-A327-A159B8C02E76}" destId="{5E169FEC-810B-6640-BFF3-B3EEF613C95F}" srcOrd="4" destOrd="0" presId="urn:microsoft.com/office/officeart/2005/8/layout/process1"/>
    <dgm:cxn modelId="{7FC74E84-610E-264D-9756-E2B44DD704B8}" type="presParOf" srcId="{4AB4C3C0-3F0C-D842-A327-A159B8C02E76}" destId="{347C5303-6D57-4647-882C-E97B2E65A1F3}" srcOrd="5" destOrd="0" presId="urn:microsoft.com/office/officeart/2005/8/layout/process1"/>
    <dgm:cxn modelId="{6A645A44-CA16-994B-BE24-DE33161B46E8}" type="presParOf" srcId="{347C5303-6D57-4647-882C-E97B2E65A1F3}" destId="{FBDC4B20-0B16-2647-97D0-0881E1CF847C}" srcOrd="0" destOrd="0" presId="urn:microsoft.com/office/officeart/2005/8/layout/process1"/>
    <dgm:cxn modelId="{654D255A-E4D8-5042-8D11-9185929DF7C5}" type="presParOf" srcId="{4AB4C3C0-3F0C-D842-A327-A159B8C02E76}" destId="{EE74FC97-8192-F14C-8C98-8E751DD5128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500AEFED-B8DF-B848-836E-C3299AE90EBB}" type="doc">
      <dgm:prSet loTypeId="urn:microsoft.com/office/officeart/2005/8/layout/vList5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B3B7D32-CBA9-F54D-8840-78A8A7EE6514}">
      <dgm:prSet phldrT="[Text]" custT="1"/>
      <dgm:spPr>
        <a:solidFill>
          <a:srgbClr val="8063A2"/>
        </a:solidFill>
      </dgm:spPr>
      <dgm:t>
        <a:bodyPr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prstClr val="white"/>
              </a:solidFill>
              <a:latin typeface="Calibri"/>
              <a:ea typeface="黑体"/>
              <a:cs typeface="+mn-cs"/>
            </a:rPr>
            <a:t>薪资谈判</a:t>
          </a:r>
        </a:p>
      </dgm:t>
    </dgm:pt>
    <dgm:pt modelId="{D39B4ABA-CBBC-8D44-9FA8-031B22A17470}" type="parTrans" cxnId="{A1A47DB2-80D0-D549-9BDD-DC0AC6F27DE5}">
      <dgm:prSet/>
      <dgm:spPr/>
      <dgm:t>
        <a:bodyPr/>
        <a:lstStyle/>
        <a:p>
          <a:endParaRPr lang="en-US"/>
        </a:p>
      </dgm:t>
    </dgm:pt>
    <dgm:pt modelId="{EEB0D2E3-CAD4-E04B-B863-8CBF280618BD}" type="sibTrans" cxnId="{A1A47DB2-80D0-D549-9BDD-DC0AC6F27DE5}">
      <dgm:prSet/>
      <dgm:spPr/>
      <dgm:t>
        <a:bodyPr/>
        <a:lstStyle/>
        <a:p>
          <a:endParaRPr lang="en-US"/>
        </a:p>
      </dgm:t>
    </dgm:pt>
    <dgm:pt modelId="{F3C6FAC1-A1B1-5947-8B78-AB7B3A9BA9D3}">
      <dgm:prSet phldrT="[Text]"/>
      <dgm:spPr>
        <a:solidFill>
          <a:srgbClr val="DCD7E4"/>
        </a:solidFill>
        <a:ln>
          <a:solidFill>
            <a:srgbClr val="D8D3E1"/>
          </a:solidFill>
        </a:ln>
      </dgm:spPr>
      <dgm:t>
        <a:bodyPr/>
        <a:lstStyle/>
        <a:p>
          <a:r>
            <a:rPr lang="zh-CN" altLang="en-US">
              <a:solidFill>
                <a:schemeClr val="tx1">
                  <a:lumMod val="75000"/>
                  <a:lumOff val="25000"/>
                </a:schemeClr>
              </a:solidFill>
            </a:rPr>
            <a:t>表示诚意</a:t>
          </a:r>
          <a:endParaRPr lang="en-US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0C869224-4D9C-684E-8FE2-EF80B2CA4F48}" type="parTrans" cxnId="{0ACAFA4F-6E9F-E942-98D3-2B5E7C35B170}">
      <dgm:prSet/>
      <dgm:spPr/>
      <dgm:t>
        <a:bodyPr/>
        <a:lstStyle/>
        <a:p>
          <a:endParaRPr lang="en-US"/>
        </a:p>
      </dgm:t>
    </dgm:pt>
    <dgm:pt modelId="{253BB8BF-24A6-7441-96E6-74414482D868}" type="sibTrans" cxnId="{0ACAFA4F-6E9F-E942-98D3-2B5E7C35B170}">
      <dgm:prSet/>
      <dgm:spPr/>
      <dgm:t>
        <a:bodyPr/>
        <a:lstStyle/>
        <a:p>
          <a:endParaRPr lang="en-US"/>
        </a:p>
      </dgm:t>
    </dgm:pt>
    <dgm:pt modelId="{92AF773B-2DB6-E84F-A760-E9AAB16445C5}">
      <dgm:prSet phldrT="[Text]"/>
      <dgm:spPr>
        <a:solidFill>
          <a:srgbClr val="DCD7E4"/>
        </a:solidFill>
        <a:ln>
          <a:solidFill>
            <a:srgbClr val="D8D3E1"/>
          </a:solidFill>
        </a:ln>
      </dgm:spPr>
      <dgm:t>
        <a:bodyPr/>
        <a:lstStyle/>
        <a:p>
          <a:r>
            <a:rPr lang="en-US">
              <a:solidFill>
                <a:schemeClr val="tx1">
                  <a:lumMod val="75000"/>
                  <a:lumOff val="25000"/>
                </a:schemeClr>
              </a:solidFill>
            </a:rPr>
            <a:t>适当的施压</a:t>
          </a:r>
          <a:r>
            <a:rPr lang="zh-CN" altLang="en-US">
              <a:solidFill>
                <a:schemeClr val="tx1">
                  <a:lumMod val="75000"/>
                  <a:lumOff val="25000"/>
                </a:schemeClr>
              </a:solidFill>
            </a:rPr>
            <a:t>（从其他方向争取福利）</a:t>
          </a:r>
          <a:endParaRPr lang="en-US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C3EB449-04FE-194E-8557-11D0D1B852C7}" type="parTrans" cxnId="{BD220635-FC81-FC4B-AF92-E04CE7FF86F3}">
      <dgm:prSet/>
      <dgm:spPr/>
      <dgm:t>
        <a:bodyPr/>
        <a:lstStyle/>
        <a:p>
          <a:endParaRPr lang="en-US"/>
        </a:p>
      </dgm:t>
    </dgm:pt>
    <dgm:pt modelId="{B9454613-30CC-D64B-B66B-D0F77D020989}" type="sibTrans" cxnId="{BD220635-FC81-FC4B-AF92-E04CE7FF86F3}">
      <dgm:prSet/>
      <dgm:spPr/>
      <dgm:t>
        <a:bodyPr/>
        <a:lstStyle/>
        <a:p>
          <a:endParaRPr lang="en-US"/>
        </a:p>
      </dgm:t>
    </dgm:pt>
    <dgm:pt modelId="{F706D073-454C-E740-A349-0FF929CFEE01}">
      <dgm:prSet phldrT="[Text]"/>
      <dgm:spPr>
        <a:solidFill>
          <a:srgbClr val="DCD7E4"/>
        </a:solidFill>
        <a:ln>
          <a:solidFill>
            <a:srgbClr val="D8D3E1"/>
          </a:solidFill>
        </a:ln>
      </dgm:spPr>
      <dgm:t>
        <a:bodyPr/>
        <a:lstStyle/>
        <a:p>
          <a:r>
            <a:rPr lang="en-US">
              <a:solidFill>
                <a:schemeClr val="tx1">
                  <a:lumMod val="75000"/>
                  <a:lumOff val="25000"/>
                </a:schemeClr>
              </a:solidFill>
            </a:rPr>
            <a:t>恰到好处</a:t>
          </a:r>
          <a:r>
            <a:rPr lang="zh-CN" altLang="en-US">
              <a:solidFill>
                <a:schemeClr val="tx1">
                  <a:lumMod val="75000"/>
                  <a:lumOff val="25000"/>
                </a:schemeClr>
              </a:solidFill>
            </a:rPr>
            <a:t>（做好信息的搜集）</a:t>
          </a:r>
          <a:endParaRPr lang="en-US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516576F4-2232-7546-ACC8-3A7FC13405E3}" type="parTrans" cxnId="{D5F280A4-982B-5645-AB15-32D3EBC4CE9E}">
      <dgm:prSet/>
      <dgm:spPr/>
      <dgm:t>
        <a:bodyPr/>
        <a:lstStyle/>
        <a:p>
          <a:endParaRPr lang="en-US"/>
        </a:p>
      </dgm:t>
    </dgm:pt>
    <dgm:pt modelId="{D84E2BE1-546D-E744-9BC1-E74B3DD59AED}" type="sibTrans" cxnId="{D5F280A4-982B-5645-AB15-32D3EBC4CE9E}">
      <dgm:prSet/>
      <dgm:spPr/>
      <dgm:t>
        <a:bodyPr/>
        <a:lstStyle/>
        <a:p>
          <a:endParaRPr lang="en-US"/>
        </a:p>
      </dgm:t>
    </dgm:pt>
    <dgm:pt modelId="{06FF0396-531C-774E-8DD8-EEFCC410A414}" type="pres">
      <dgm:prSet presAssocID="{500AEFED-B8DF-B848-836E-C3299AE90EB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8455FCB-357C-8B46-92C3-89295A4406F7}" type="pres">
      <dgm:prSet presAssocID="{FB3B7D32-CBA9-F54D-8840-78A8A7EE6514}" presName="linNode" presStyleCnt="0"/>
      <dgm:spPr/>
    </dgm:pt>
    <dgm:pt modelId="{BBC48314-82F7-734D-93A4-7A942A846328}" type="pres">
      <dgm:prSet presAssocID="{FB3B7D32-CBA9-F54D-8840-78A8A7EE6514}" presName="parentText" presStyleLbl="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8E99622-EDF1-5643-A01B-F51CC2F4BB92}" type="pres">
      <dgm:prSet presAssocID="{FB3B7D32-CBA9-F54D-8840-78A8A7EE6514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5F280A4-982B-5645-AB15-32D3EBC4CE9E}" srcId="{FB3B7D32-CBA9-F54D-8840-78A8A7EE6514}" destId="{F706D073-454C-E740-A349-0FF929CFEE01}" srcOrd="2" destOrd="0" parTransId="{516576F4-2232-7546-ACC8-3A7FC13405E3}" sibTransId="{D84E2BE1-546D-E744-9BC1-E74B3DD59AED}"/>
    <dgm:cxn modelId="{597669F3-6C61-4A49-AAB4-9AEF5AE2EB34}" type="presOf" srcId="{F706D073-454C-E740-A349-0FF929CFEE01}" destId="{B8E99622-EDF1-5643-A01B-F51CC2F4BB92}" srcOrd="0" destOrd="2" presId="urn:microsoft.com/office/officeart/2005/8/layout/vList5"/>
    <dgm:cxn modelId="{0ACAFA4F-6E9F-E942-98D3-2B5E7C35B170}" srcId="{FB3B7D32-CBA9-F54D-8840-78A8A7EE6514}" destId="{F3C6FAC1-A1B1-5947-8B78-AB7B3A9BA9D3}" srcOrd="0" destOrd="0" parTransId="{0C869224-4D9C-684E-8FE2-EF80B2CA4F48}" sibTransId="{253BB8BF-24A6-7441-96E6-74414482D868}"/>
    <dgm:cxn modelId="{3720DB5C-27BE-BE41-8631-DAD0951640FE}" type="presOf" srcId="{FB3B7D32-CBA9-F54D-8840-78A8A7EE6514}" destId="{BBC48314-82F7-734D-93A4-7A942A846328}" srcOrd="0" destOrd="0" presId="urn:microsoft.com/office/officeart/2005/8/layout/vList5"/>
    <dgm:cxn modelId="{CFABDCD4-8930-0A49-A2EF-FBB424CC847D}" type="presOf" srcId="{92AF773B-2DB6-E84F-A760-E9AAB16445C5}" destId="{B8E99622-EDF1-5643-A01B-F51CC2F4BB92}" srcOrd="0" destOrd="1" presId="urn:microsoft.com/office/officeart/2005/8/layout/vList5"/>
    <dgm:cxn modelId="{BD220635-FC81-FC4B-AF92-E04CE7FF86F3}" srcId="{FB3B7D32-CBA9-F54D-8840-78A8A7EE6514}" destId="{92AF773B-2DB6-E84F-A760-E9AAB16445C5}" srcOrd="1" destOrd="0" parTransId="{4C3EB449-04FE-194E-8557-11D0D1B852C7}" sibTransId="{B9454613-30CC-D64B-B66B-D0F77D020989}"/>
    <dgm:cxn modelId="{A1A47DB2-80D0-D549-9BDD-DC0AC6F27DE5}" srcId="{500AEFED-B8DF-B848-836E-C3299AE90EBB}" destId="{FB3B7D32-CBA9-F54D-8840-78A8A7EE6514}" srcOrd="0" destOrd="0" parTransId="{D39B4ABA-CBBC-8D44-9FA8-031B22A17470}" sibTransId="{EEB0D2E3-CAD4-E04B-B863-8CBF280618BD}"/>
    <dgm:cxn modelId="{4B1064F1-0ED9-9A45-97F3-973B9DCD9103}" type="presOf" srcId="{F3C6FAC1-A1B1-5947-8B78-AB7B3A9BA9D3}" destId="{B8E99622-EDF1-5643-A01B-F51CC2F4BB92}" srcOrd="0" destOrd="0" presId="urn:microsoft.com/office/officeart/2005/8/layout/vList5"/>
    <dgm:cxn modelId="{5B0960F8-A066-1C4F-AE88-18D9914B9C50}" type="presOf" srcId="{500AEFED-B8DF-B848-836E-C3299AE90EBB}" destId="{06FF0396-531C-774E-8DD8-EEFCC410A414}" srcOrd="0" destOrd="0" presId="urn:microsoft.com/office/officeart/2005/8/layout/vList5"/>
    <dgm:cxn modelId="{6CC5BFDE-239C-1D4C-8A0B-A57B83EDA9CC}" type="presParOf" srcId="{06FF0396-531C-774E-8DD8-EEFCC410A414}" destId="{A8455FCB-357C-8B46-92C3-89295A4406F7}" srcOrd="0" destOrd="0" presId="urn:microsoft.com/office/officeart/2005/8/layout/vList5"/>
    <dgm:cxn modelId="{848C9BCF-CDEF-FA4E-9C66-ABBA93BCAE9F}" type="presParOf" srcId="{A8455FCB-357C-8B46-92C3-89295A4406F7}" destId="{BBC48314-82F7-734D-93A4-7A942A846328}" srcOrd="0" destOrd="0" presId="urn:microsoft.com/office/officeart/2005/8/layout/vList5"/>
    <dgm:cxn modelId="{AAAEB9D8-3DF7-344D-874B-52EAB38570D4}" type="presParOf" srcId="{A8455FCB-357C-8B46-92C3-89295A4406F7}" destId="{B8E99622-EDF1-5643-A01B-F51CC2F4BB9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69F6BB7-E836-9845-AC98-5C1D684074E4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CB1F7B4D-50D8-6D49-8E6C-AC7559EB95A0}">
      <dgm:prSet phldrT="[Text]"/>
      <dgm:spPr/>
      <dgm:t>
        <a:bodyPr/>
        <a:lstStyle/>
        <a:p>
          <a:r>
            <a:rPr lang="en-US"/>
            <a:t>电话沟通</a:t>
          </a:r>
        </a:p>
      </dgm:t>
    </dgm:pt>
    <dgm:pt modelId="{CD9BF5E5-C5CA-7045-B065-CE169FC99C6C}" type="parTrans" cxnId="{CE6E6360-D140-3749-8C36-F1D7F806EC4C}">
      <dgm:prSet/>
      <dgm:spPr/>
      <dgm:t>
        <a:bodyPr/>
        <a:lstStyle/>
        <a:p>
          <a:endParaRPr lang="en-US"/>
        </a:p>
      </dgm:t>
    </dgm:pt>
    <dgm:pt modelId="{BBB3FF40-63BA-BC4A-92B1-8996F1C72EA1}" type="sibTrans" cxnId="{CE6E6360-D140-3749-8C36-F1D7F806EC4C}">
      <dgm:prSet/>
      <dgm:spPr/>
      <dgm:t>
        <a:bodyPr/>
        <a:lstStyle/>
        <a:p>
          <a:endParaRPr lang="en-US"/>
        </a:p>
      </dgm:t>
    </dgm:pt>
    <dgm:pt modelId="{BCFFEF35-7C1E-A240-8E04-878813906928}">
      <dgm:prSet phldrT="[Text]"/>
      <dgm:spPr/>
      <dgm:t>
        <a:bodyPr/>
        <a:lstStyle/>
        <a:p>
          <a:r>
            <a:rPr lang="en-US"/>
            <a:t>面试</a:t>
          </a:r>
        </a:p>
      </dgm:t>
    </dgm:pt>
    <dgm:pt modelId="{76557B0F-FD31-E449-AFDF-FF740CCC4F27}" type="parTrans" cxnId="{8D34F2DB-EFD9-FB46-A70E-61707E652436}">
      <dgm:prSet/>
      <dgm:spPr/>
      <dgm:t>
        <a:bodyPr/>
        <a:lstStyle/>
        <a:p>
          <a:endParaRPr lang="en-US"/>
        </a:p>
      </dgm:t>
    </dgm:pt>
    <dgm:pt modelId="{7DC1AA85-2037-9846-894C-FA0C41534C7E}" type="sibTrans" cxnId="{8D34F2DB-EFD9-FB46-A70E-61707E652436}">
      <dgm:prSet/>
      <dgm:spPr/>
      <dgm:t>
        <a:bodyPr/>
        <a:lstStyle/>
        <a:p>
          <a:endParaRPr lang="en-US"/>
        </a:p>
      </dgm:t>
    </dgm:pt>
    <dgm:pt modelId="{3B999DBD-2E4C-F848-8A88-2846B7F2C931}">
      <dgm:prSet phldrT="[Text]"/>
      <dgm:spPr/>
      <dgm:t>
        <a:bodyPr/>
        <a:lstStyle/>
        <a:p>
          <a:r>
            <a:rPr lang="en-US"/>
            <a:t>薪资谈判</a:t>
          </a:r>
        </a:p>
      </dgm:t>
    </dgm:pt>
    <dgm:pt modelId="{51CFFE0F-7BB4-0E4B-B31D-31B23BB4CBC4}" type="parTrans" cxnId="{DEF5078A-C7C3-A243-AD27-B858268E3A7C}">
      <dgm:prSet/>
      <dgm:spPr/>
      <dgm:t>
        <a:bodyPr/>
        <a:lstStyle/>
        <a:p>
          <a:endParaRPr lang="en-US"/>
        </a:p>
      </dgm:t>
    </dgm:pt>
    <dgm:pt modelId="{250DC29D-3E75-9C45-B341-EF28DA419CB4}" type="sibTrans" cxnId="{DEF5078A-C7C3-A243-AD27-B858268E3A7C}">
      <dgm:prSet/>
      <dgm:spPr/>
      <dgm:t>
        <a:bodyPr/>
        <a:lstStyle/>
        <a:p>
          <a:endParaRPr lang="en-US"/>
        </a:p>
      </dgm:t>
    </dgm:pt>
    <dgm:pt modelId="{21A7E956-45CD-604A-914A-0460D8D5C769}">
      <dgm:prSet phldrT="[Text]"/>
      <dgm:spPr/>
      <dgm:t>
        <a:bodyPr/>
        <a:lstStyle/>
        <a:p>
          <a:r>
            <a:rPr lang="en-US"/>
            <a:t>Offer使用期</a:t>
          </a:r>
        </a:p>
      </dgm:t>
    </dgm:pt>
    <dgm:pt modelId="{BC50FC72-2E21-B74D-90CE-7148E54D0F3B}" type="parTrans" cxnId="{5780925D-852E-E04B-9CA2-5B88A4CC2C58}">
      <dgm:prSet/>
      <dgm:spPr/>
      <dgm:t>
        <a:bodyPr/>
        <a:lstStyle/>
        <a:p>
          <a:endParaRPr lang="en-US"/>
        </a:p>
      </dgm:t>
    </dgm:pt>
    <dgm:pt modelId="{C63990E3-06B9-994A-838D-3F78C3275976}" type="sibTrans" cxnId="{5780925D-852E-E04B-9CA2-5B88A4CC2C58}">
      <dgm:prSet/>
      <dgm:spPr/>
      <dgm:t>
        <a:bodyPr/>
        <a:lstStyle/>
        <a:p>
          <a:endParaRPr lang="en-US"/>
        </a:p>
      </dgm:t>
    </dgm:pt>
    <dgm:pt modelId="{4AB4C3C0-3F0C-D842-A327-A159B8C02E76}" type="pres">
      <dgm:prSet presAssocID="{669F6BB7-E836-9845-AC98-5C1D684074E4}" presName="Name0" presStyleCnt="0">
        <dgm:presLayoutVars>
          <dgm:dir/>
          <dgm:resizeHandles val="exact"/>
        </dgm:presLayoutVars>
      </dgm:prSet>
      <dgm:spPr/>
    </dgm:pt>
    <dgm:pt modelId="{84126878-AAE6-BD4E-BD27-4CF7576147CE}" type="pres">
      <dgm:prSet presAssocID="{CB1F7B4D-50D8-6D49-8E6C-AC7559EB95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017C8B8-B348-6042-898F-57CDE2F27B4E}" type="pres">
      <dgm:prSet presAssocID="{BBB3FF40-63BA-BC4A-92B1-8996F1C72EA1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88161E1E-2BC5-0547-8F91-3A83FB7ADF5F}" type="pres">
      <dgm:prSet presAssocID="{BBB3FF40-63BA-BC4A-92B1-8996F1C72EA1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35BC96EB-4326-3E4F-945C-0BF3638A9CC1}" type="pres">
      <dgm:prSet presAssocID="{BCFFEF35-7C1E-A240-8E04-878813906928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37B28F0-767F-ED49-BB82-C0508385F3AA}" type="pres">
      <dgm:prSet presAssocID="{7DC1AA85-2037-9846-894C-FA0C41534C7E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C069D9B9-1E05-A84B-AD56-56C85CD033FA}" type="pres">
      <dgm:prSet presAssocID="{7DC1AA85-2037-9846-894C-FA0C41534C7E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5E169FEC-810B-6640-BFF3-B3EEF613C95F}" type="pres">
      <dgm:prSet presAssocID="{3B999DBD-2E4C-F848-8A88-2846B7F2C93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47C5303-6D57-4647-882C-E97B2E65A1F3}" type="pres">
      <dgm:prSet presAssocID="{250DC29D-3E75-9C45-B341-EF28DA419CB4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FBDC4B20-0B16-2647-97D0-0881E1CF847C}" type="pres">
      <dgm:prSet presAssocID="{250DC29D-3E75-9C45-B341-EF28DA419CB4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EE74FC97-8192-F14C-8C98-8E751DD5128F}" type="pres">
      <dgm:prSet presAssocID="{21A7E956-45CD-604A-914A-0460D8D5C769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BA9C5E9-1DC2-BE43-9337-B7F1617A8D7E}" type="presOf" srcId="{7DC1AA85-2037-9846-894C-FA0C41534C7E}" destId="{C069D9B9-1E05-A84B-AD56-56C85CD033FA}" srcOrd="1" destOrd="0" presId="urn:microsoft.com/office/officeart/2005/8/layout/process1"/>
    <dgm:cxn modelId="{9BCF2145-4258-D446-80DB-6FEDE4A47EB3}" type="presOf" srcId="{669F6BB7-E836-9845-AC98-5C1D684074E4}" destId="{4AB4C3C0-3F0C-D842-A327-A159B8C02E76}" srcOrd="0" destOrd="0" presId="urn:microsoft.com/office/officeart/2005/8/layout/process1"/>
    <dgm:cxn modelId="{8D34F2DB-EFD9-FB46-A70E-61707E652436}" srcId="{669F6BB7-E836-9845-AC98-5C1D684074E4}" destId="{BCFFEF35-7C1E-A240-8E04-878813906928}" srcOrd="1" destOrd="0" parTransId="{76557B0F-FD31-E449-AFDF-FF740CCC4F27}" sibTransId="{7DC1AA85-2037-9846-894C-FA0C41534C7E}"/>
    <dgm:cxn modelId="{55C73B72-6AFC-F748-89F7-E563809FE412}" type="presOf" srcId="{21A7E956-45CD-604A-914A-0460D8D5C769}" destId="{EE74FC97-8192-F14C-8C98-8E751DD5128F}" srcOrd="0" destOrd="0" presId="urn:microsoft.com/office/officeart/2005/8/layout/process1"/>
    <dgm:cxn modelId="{DEF5078A-C7C3-A243-AD27-B858268E3A7C}" srcId="{669F6BB7-E836-9845-AC98-5C1D684074E4}" destId="{3B999DBD-2E4C-F848-8A88-2846B7F2C931}" srcOrd="2" destOrd="0" parTransId="{51CFFE0F-7BB4-0E4B-B31D-31B23BB4CBC4}" sibTransId="{250DC29D-3E75-9C45-B341-EF28DA419CB4}"/>
    <dgm:cxn modelId="{06DD31EE-9525-F04C-866C-BA4935A394AD}" type="presOf" srcId="{BBB3FF40-63BA-BC4A-92B1-8996F1C72EA1}" destId="{9017C8B8-B348-6042-898F-57CDE2F27B4E}" srcOrd="0" destOrd="0" presId="urn:microsoft.com/office/officeart/2005/8/layout/process1"/>
    <dgm:cxn modelId="{D1BD110B-2BCA-D34E-A48D-6E24891F0F87}" type="presOf" srcId="{CB1F7B4D-50D8-6D49-8E6C-AC7559EB95A0}" destId="{84126878-AAE6-BD4E-BD27-4CF7576147CE}" srcOrd="0" destOrd="0" presId="urn:microsoft.com/office/officeart/2005/8/layout/process1"/>
    <dgm:cxn modelId="{40E310BE-06BF-C04C-9D04-314CB546AB14}" type="presOf" srcId="{7DC1AA85-2037-9846-894C-FA0C41534C7E}" destId="{A37B28F0-767F-ED49-BB82-C0508385F3AA}" srcOrd="0" destOrd="0" presId="urn:microsoft.com/office/officeart/2005/8/layout/process1"/>
    <dgm:cxn modelId="{2134A60A-2C42-3F4A-A116-2FE9FEE5514F}" type="presOf" srcId="{250DC29D-3E75-9C45-B341-EF28DA419CB4}" destId="{347C5303-6D57-4647-882C-E97B2E65A1F3}" srcOrd="0" destOrd="0" presId="urn:microsoft.com/office/officeart/2005/8/layout/process1"/>
    <dgm:cxn modelId="{CE6E6360-D140-3749-8C36-F1D7F806EC4C}" srcId="{669F6BB7-E836-9845-AC98-5C1D684074E4}" destId="{CB1F7B4D-50D8-6D49-8E6C-AC7559EB95A0}" srcOrd="0" destOrd="0" parTransId="{CD9BF5E5-C5CA-7045-B065-CE169FC99C6C}" sibTransId="{BBB3FF40-63BA-BC4A-92B1-8996F1C72EA1}"/>
    <dgm:cxn modelId="{538A94C2-4E43-AE48-B058-0C1BA40BFB11}" type="presOf" srcId="{BCFFEF35-7C1E-A240-8E04-878813906928}" destId="{35BC96EB-4326-3E4F-945C-0BF3638A9CC1}" srcOrd="0" destOrd="0" presId="urn:microsoft.com/office/officeart/2005/8/layout/process1"/>
    <dgm:cxn modelId="{A1DF6EA9-C8EC-D54E-90A8-D97120E68AF2}" type="presOf" srcId="{BBB3FF40-63BA-BC4A-92B1-8996F1C72EA1}" destId="{88161E1E-2BC5-0547-8F91-3A83FB7ADF5F}" srcOrd="1" destOrd="0" presId="urn:microsoft.com/office/officeart/2005/8/layout/process1"/>
    <dgm:cxn modelId="{27E4D5D2-50EC-CE4C-B1F8-C80A6B0B2383}" type="presOf" srcId="{250DC29D-3E75-9C45-B341-EF28DA419CB4}" destId="{FBDC4B20-0B16-2647-97D0-0881E1CF847C}" srcOrd="1" destOrd="0" presId="urn:microsoft.com/office/officeart/2005/8/layout/process1"/>
    <dgm:cxn modelId="{5780925D-852E-E04B-9CA2-5B88A4CC2C58}" srcId="{669F6BB7-E836-9845-AC98-5C1D684074E4}" destId="{21A7E956-45CD-604A-914A-0460D8D5C769}" srcOrd="3" destOrd="0" parTransId="{BC50FC72-2E21-B74D-90CE-7148E54D0F3B}" sibTransId="{C63990E3-06B9-994A-838D-3F78C3275976}"/>
    <dgm:cxn modelId="{FD42D5DE-955D-F44D-B658-FD7DA65BA152}" type="presOf" srcId="{3B999DBD-2E4C-F848-8A88-2846B7F2C931}" destId="{5E169FEC-810B-6640-BFF3-B3EEF613C95F}" srcOrd="0" destOrd="0" presId="urn:microsoft.com/office/officeart/2005/8/layout/process1"/>
    <dgm:cxn modelId="{1760B5F1-FEF2-6F43-A5C2-302530E83C20}" type="presParOf" srcId="{4AB4C3C0-3F0C-D842-A327-A159B8C02E76}" destId="{84126878-AAE6-BD4E-BD27-4CF7576147CE}" srcOrd="0" destOrd="0" presId="urn:microsoft.com/office/officeart/2005/8/layout/process1"/>
    <dgm:cxn modelId="{28D1FE3C-6857-2E45-957E-EED87C4A3EEE}" type="presParOf" srcId="{4AB4C3C0-3F0C-D842-A327-A159B8C02E76}" destId="{9017C8B8-B348-6042-898F-57CDE2F27B4E}" srcOrd="1" destOrd="0" presId="urn:microsoft.com/office/officeart/2005/8/layout/process1"/>
    <dgm:cxn modelId="{8D5F529F-3BF2-3141-AF1B-9A43171496BE}" type="presParOf" srcId="{9017C8B8-B348-6042-898F-57CDE2F27B4E}" destId="{88161E1E-2BC5-0547-8F91-3A83FB7ADF5F}" srcOrd="0" destOrd="0" presId="urn:microsoft.com/office/officeart/2005/8/layout/process1"/>
    <dgm:cxn modelId="{7359C85F-F5A9-AB40-AE58-5A7F3026DD62}" type="presParOf" srcId="{4AB4C3C0-3F0C-D842-A327-A159B8C02E76}" destId="{35BC96EB-4326-3E4F-945C-0BF3638A9CC1}" srcOrd="2" destOrd="0" presId="urn:microsoft.com/office/officeart/2005/8/layout/process1"/>
    <dgm:cxn modelId="{78BF0CFA-094F-B641-8495-FFE9DE8E1341}" type="presParOf" srcId="{4AB4C3C0-3F0C-D842-A327-A159B8C02E76}" destId="{A37B28F0-767F-ED49-BB82-C0508385F3AA}" srcOrd="3" destOrd="0" presId="urn:microsoft.com/office/officeart/2005/8/layout/process1"/>
    <dgm:cxn modelId="{B3635245-A915-E841-8BE1-627706164AF3}" type="presParOf" srcId="{A37B28F0-767F-ED49-BB82-C0508385F3AA}" destId="{C069D9B9-1E05-A84B-AD56-56C85CD033FA}" srcOrd="0" destOrd="0" presId="urn:microsoft.com/office/officeart/2005/8/layout/process1"/>
    <dgm:cxn modelId="{A8AEC805-D640-A040-A5C5-EF470A4EAD75}" type="presParOf" srcId="{4AB4C3C0-3F0C-D842-A327-A159B8C02E76}" destId="{5E169FEC-810B-6640-BFF3-B3EEF613C95F}" srcOrd="4" destOrd="0" presId="urn:microsoft.com/office/officeart/2005/8/layout/process1"/>
    <dgm:cxn modelId="{7FC74E84-610E-264D-9756-E2B44DD704B8}" type="presParOf" srcId="{4AB4C3C0-3F0C-D842-A327-A159B8C02E76}" destId="{347C5303-6D57-4647-882C-E97B2E65A1F3}" srcOrd="5" destOrd="0" presId="urn:microsoft.com/office/officeart/2005/8/layout/process1"/>
    <dgm:cxn modelId="{6A645A44-CA16-994B-BE24-DE33161B46E8}" type="presParOf" srcId="{347C5303-6D57-4647-882C-E97B2E65A1F3}" destId="{FBDC4B20-0B16-2647-97D0-0881E1CF847C}" srcOrd="0" destOrd="0" presId="urn:microsoft.com/office/officeart/2005/8/layout/process1"/>
    <dgm:cxn modelId="{654D255A-E4D8-5042-8D11-9185929DF7C5}" type="presParOf" srcId="{4AB4C3C0-3F0C-D842-A327-A159B8C02E76}" destId="{EE74FC97-8192-F14C-8C98-8E751DD5128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500AEFED-B8DF-B848-836E-C3299AE90EBB}" type="doc">
      <dgm:prSet loTypeId="urn:microsoft.com/office/officeart/2005/8/layout/vList5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B3B7D32-CBA9-F54D-8840-78A8A7EE6514}">
      <dgm:prSet phldrT="[Text]" custT="1"/>
      <dgm:spPr>
        <a:solidFill>
          <a:srgbClr val="4BACC7"/>
        </a:solidFill>
      </dgm:spPr>
      <dgm:t>
        <a:bodyPr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prstClr val="white"/>
              </a:solidFill>
              <a:latin typeface="Calibri"/>
              <a:ea typeface="黑体"/>
              <a:cs typeface="+mn-cs"/>
            </a:rPr>
            <a:t>Offer试用期</a:t>
          </a:r>
        </a:p>
      </dgm:t>
    </dgm:pt>
    <dgm:pt modelId="{D39B4ABA-CBBC-8D44-9FA8-031B22A17470}" type="parTrans" cxnId="{A1A47DB2-80D0-D549-9BDD-DC0AC6F27DE5}">
      <dgm:prSet/>
      <dgm:spPr/>
      <dgm:t>
        <a:bodyPr/>
        <a:lstStyle/>
        <a:p>
          <a:endParaRPr lang="en-US"/>
        </a:p>
      </dgm:t>
    </dgm:pt>
    <dgm:pt modelId="{EEB0D2E3-CAD4-E04B-B863-8CBF280618BD}" type="sibTrans" cxnId="{A1A47DB2-80D0-D549-9BDD-DC0AC6F27DE5}">
      <dgm:prSet/>
      <dgm:spPr/>
      <dgm:t>
        <a:bodyPr/>
        <a:lstStyle/>
        <a:p>
          <a:endParaRPr lang="en-US"/>
        </a:p>
      </dgm:t>
    </dgm:pt>
    <dgm:pt modelId="{F3C6FAC1-A1B1-5947-8B78-AB7B3A9BA9D3}">
      <dgm:prSet phldrT="[Text]"/>
      <dgm:spPr>
        <a:solidFill>
          <a:srgbClr val="D6E6ED"/>
        </a:solidFill>
        <a:ln>
          <a:solidFill>
            <a:srgbClr val="D6E6ED"/>
          </a:solidFill>
        </a:ln>
      </dgm:spPr>
      <dgm:t>
        <a:bodyPr/>
        <a:lstStyle/>
        <a:p>
          <a:r>
            <a:rPr lang="zh-CN" altLang="en-US">
              <a:solidFill>
                <a:schemeClr val="tx1">
                  <a:lumMod val="75000"/>
                  <a:lumOff val="25000"/>
                </a:schemeClr>
              </a:solidFill>
            </a:rPr>
            <a:t>入职准备</a:t>
          </a:r>
          <a:endParaRPr lang="en-US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0C869224-4D9C-684E-8FE2-EF80B2CA4F48}" type="parTrans" cxnId="{0ACAFA4F-6E9F-E942-98D3-2B5E7C35B170}">
      <dgm:prSet/>
      <dgm:spPr/>
      <dgm:t>
        <a:bodyPr/>
        <a:lstStyle/>
        <a:p>
          <a:endParaRPr lang="en-US"/>
        </a:p>
      </dgm:t>
    </dgm:pt>
    <dgm:pt modelId="{253BB8BF-24A6-7441-96E6-74414482D868}" type="sibTrans" cxnId="{0ACAFA4F-6E9F-E942-98D3-2B5E7C35B170}">
      <dgm:prSet/>
      <dgm:spPr/>
      <dgm:t>
        <a:bodyPr/>
        <a:lstStyle/>
        <a:p>
          <a:endParaRPr lang="en-US"/>
        </a:p>
      </dgm:t>
    </dgm:pt>
    <dgm:pt modelId="{91BAE95C-C01E-2144-BBAA-92FF10FA9CB3}">
      <dgm:prSet phldrT="[Text]"/>
      <dgm:spPr>
        <a:solidFill>
          <a:srgbClr val="D6E6ED"/>
        </a:solidFill>
        <a:ln>
          <a:solidFill>
            <a:srgbClr val="D6E6ED"/>
          </a:solidFill>
        </a:ln>
      </dgm:spPr>
      <dgm:t>
        <a:bodyPr/>
        <a:lstStyle/>
        <a:p>
          <a:r>
            <a:rPr lang="en-US">
              <a:solidFill>
                <a:schemeClr val="tx1">
                  <a:lumMod val="75000"/>
                  <a:lumOff val="25000"/>
                </a:schemeClr>
              </a:solidFill>
            </a:rPr>
            <a:t>确认回复</a:t>
          </a:r>
        </a:p>
      </dgm:t>
    </dgm:pt>
    <dgm:pt modelId="{C6EC3ABB-6304-724B-8FEB-B06374184DE1}" type="parTrans" cxnId="{168BBF7D-0AD4-C648-99E9-071D13125F46}">
      <dgm:prSet/>
      <dgm:spPr/>
      <dgm:t>
        <a:bodyPr/>
        <a:lstStyle/>
        <a:p>
          <a:endParaRPr lang="en-US"/>
        </a:p>
      </dgm:t>
    </dgm:pt>
    <dgm:pt modelId="{320F4813-F794-A147-A6D9-0DF793142227}" type="sibTrans" cxnId="{168BBF7D-0AD4-C648-99E9-071D13125F46}">
      <dgm:prSet/>
      <dgm:spPr/>
      <dgm:t>
        <a:bodyPr/>
        <a:lstStyle/>
        <a:p>
          <a:endParaRPr lang="en-US"/>
        </a:p>
      </dgm:t>
    </dgm:pt>
    <dgm:pt modelId="{92AF773B-2DB6-E84F-A760-E9AAB16445C5}">
      <dgm:prSet phldrT="[Text]"/>
      <dgm:spPr>
        <a:solidFill>
          <a:srgbClr val="D6E6ED"/>
        </a:solidFill>
        <a:ln>
          <a:solidFill>
            <a:srgbClr val="D6E6ED"/>
          </a:solidFill>
        </a:ln>
      </dgm:spPr>
      <dgm:t>
        <a:bodyPr/>
        <a:lstStyle/>
        <a:p>
          <a:r>
            <a:rPr lang="en-US">
              <a:solidFill>
                <a:schemeClr val="tx1">
                  <a:lumMod val="75000"/>
                  <a:lumOff val="25000"/>
                </a:schemeClr>
              </a:solidFill>
            </a:rPr>
            <a:t>端正态度</a:t>
          </a:r>
          <a:r>
            <a:rPr lang="zh-CN" altLang="en-US">
              <a:solidFill>
                <a:schemeClr val="tx1">
                  <a:lumMod val="75000"/>
                  <a:lumOff val="25000"/>
                </a:schemeClr>
              </a:solidFill>
            </a:rPr>
            <a:t>、</a:t>
          </a:r>
          <a:r>
            <a:rPr lang="en-US">
              <a:solidFill>
                <a:schemeClr val="tx1">
                  <a:lumMod val="75000"/>
                  <a:lumOff val="25000"/>
                </a:schemeClr>
              </a:solidFill>
            </a:rPr>
            <a:t>学习</a:t>
          </a:r>
        </a:p>
      </dgm:t>
    </dgm:pt>
    <dgm:pt modelId="{4C3EB449-04FE-194E-8557-11D0D1B852C7}" type="parTrans" cxnId="{BD220635-FC81-FC4B-AF92-E04CE7FF86F3}">
      <dgm:prSet/>
      <dgm:spPr/>
      <dgm:t>
        <a:bodyPr/>
        <a:lstStyle/>
        <a:p>
          <a:endParaRPr lang="en-US"/>
        </a:p>
      </dgm:t>
    </dgm:pt>
    <dgm:pt modelId="{B9454613-30CC-D64B-B66B-D0F77D020989}" type="sibTrans" cxnId="{BD220635-FC81-FC4B-AF92-E04CE7FF86F3}">
      <dgm:prSet/>
      <dgm:spPr/>
      <dgm:t>
        <a:bodyPr/>
        <a:lstStyle/>
        <a:p>
          <a:endParaRPr lang="en-US"/>
        </a:p>
      </dgm:t>
    </dgm:pt>
    <dgm:pt modelId="{06FF0396-531C-774E-8DD8-EEFCC410A414}" type="pres">
      <dgm:prSet presAssocID="{500AEFED-B8DF-B848-836E-C3299AE90EB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8455FCB-357C-8B46-92C3-89295A4406F7}" type="pres">
      <dgm:prSet presAssocID="{FB3B7D32-CBA9-F54D-8840-78A8A7EE6514}" presName="linNode" presStyleCnt="0"/>
      <dgm:spPr/>
    </dgm:pt>
    <dgm:pt modelId="{BBC48314-82F7-734D-93A4-7A942A846328}" type="pres">
      <dgm:prSet presAssocID="{FB3B7D32-CBA9-F54D-8840-78A8A7EE6514}" presName="parentText" presStyleLbl="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8E99622-EDF1-5643-A01B-F51CC2F4BB92}" type="pres">
      <dgm:prSet presAssocID="{FB3B7D32-CBA9-F54D-8840-78A8A7EE6514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1A47DB2-80D0-D549-9BDD-DC0AC6F27DE5}" srcId="{500AEFED-B8DF-B848-836E-C3299AE90EBB}" destId="{FB3B7D32-CBA9-F54D-8840-78A8A7EE6514}" srcOrd="0" destOrd="0" parTransId="{D39B4ABA-CBBC-8D44-9FA8-031B22A17470}" sibTransId="{EEB0D2E3-CAD4-E04B-B863-8CBF280618BD}"/>
    <dgm:cxn modelId="{168BBF7D-0AD4-C648-99E9-071D13125F46}" srcId="{FB3B7D32-CBA9-F54D-8840-78A8A7EE6514}" destId="{91BAE95C-C01E-2144-BBAA-92FF10FA9CB3}" srcOrd="1" destOrd="0" parTransId="{C6EC3ABB-6304-724B-8FEB-B06374184DE1}" sibTransId="{320F4813-F794-A147-A6D9-0DF793142227}"/>
    <dgm:cxn modelId="{6B3D30B8-1E9C-3048-8B86-61A162811FD8}" type="presOf" srcId="{91BAE95C-C01E-2144-BBAA-92FF10FA9CB3}" destId="{B8E99622-EDF1-5643-A01B-F51CC2F4BB92}" srcOrd="0" destOrd="1" presId="urn:microsoft.com/office/officeart/2005/8/layout/vList5"/>
    <dgm:cxn modelId="{BD220635-FC81-FC4B-AF92-E04CE7FF86F3}" srcId="{FB3B7D32-CBA9-F54D-8840-78A8A7EE6514}" destId="{92AF773B-2DB6-E84F-A760-E9AAB16445C5}" srcOrd="2" destOrd="0" parTransId="{4C3EB449-04FE-194E-8557-11D0D1B852C7}" sibTransId="{B9454613-30CC-D64B-B66B-D0F77D020989}"/>
    <dgm:cxn modelId="{5B0960F8-A066-1C4F-AE88-18D9914B9C50}" type="presOf" srcId="{500AEFED-B8DF-B848-836E-C3299AE90EBB}" destId="{06FF0396-531C-774E-8DD8-EEFCC410A414}" srcOrd="0" destOrd="0" presId="urn:microsoft.com/office/officeart/2005/8/layout/vList5"/>
    <dgm:cxn modelId="{CFABDCD4-8930-0A49-A2EF-FBB424CC847D}" type="presOf" srcId="{92AF773B-2DB6-E84F-A760-E9AAB16445C5}" destId="{B8E99622-EDF1-5643-A01B-F51CC2F4BB92}" srcOrd="0" destOrd="2" presId="urn:microsoft.com/office/officeart/2005/8/layout/vList5"/>
    <dgm:cxn modelId="{4B1064F1-0ED9-9A45-97F3-973B9DCD9103}" type="presOf" srcId="{F3C6FAC1-A1B1-5947-8B78-AB7B3A9BA9D3}" destId="{B8E99622-EDF1-5643-A01B-F51CC2F4BB92}" srcOrd="0" destOrd="0" presId="urn:microsoft.com/office/officeart/2005/8/layout/vList5"/>
    <dgm:cxn modelId="{0ACAFA4F-6E9F-E942-98D3-2B5E7C35B170}" srcId="{FB3B7D32-CBA9-F54D-8840-78A8A7EE6514}" destId="{F3C6FAC1-A1B1-5947-8B78-AB7B3A9BA9D3}" srcOrd="0" destOrd="0" parTransId="{0C869224-4D9C-684E-8FE2-EF80B2CA4F48}" sibTransId="{253BB8BF-24A6-7441-96E6-74414482D868}"/>
    <dgm:cxn modelId="{3720DB5C-27BE-BE41-8631-DAD0951640FE}" type="presOf" srcId="{FB3B7D32-CBA9-F54D-8840-78A8A7EE6514}" destId="{BBC48314-82F7-734D-93A4-7A942A846328}" srcOrd="0" destOrd="0" presId="urn:microsoft.com/office/officeart/2005/8/layout/vList5"/>
    <dgm:cxn modelId="{6CC5BFDE-239C-1D4C-8A0B-A57B83EDA9CC}" type="presParOf" srcId="{06FF0396-531C-774E-8DD8-EEFCC410A414}" destId="{A8455FCB-357C-8B46-92C3-89295A4406F7}" srcOrd="0" destOrd="0" presId="urn:microsoft.com/office/officeart/2005/8/layout/vList5"/>
    <dgm:cxn modelId="{848C9BCF-CDEF-FA4E-9C66-ABBA93BCAE9F}" type="presParOf" srcId="{A8455FCB-357C-8B46-92C3-89295A4406F7}" destId="{BBC48314-82F7-734D-93A4-7A942A846328}" srcOrd="0" destOrd="0" presId="urn:microsoft.com/office/officeart/2005/8/layout/vList5"/>
    <dgm:cxn modelId="{AAAEB9D8-3DF7-344D-874B-52EAB38570D4}" type="presParOf" srcId="{A8455FCB-357C-8B46-92C3-89295A4406F7}" destId="{B8E99622-EDF1-5643-A01B-F51CC2F4BB9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7BBFAF0-E30C-554F-9F3E-14296585A5B6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7AEB497-4AC0-EC40-B1B7-5F6E2B923027}">
      <dgm:prSet/>
      <dgm:spPr/>
      <dgm:t>
        <a:bodyPr/>
        <a:lstStyle/>
        <a:p>
          <a:r>
            <a:rPr lang="zh-CN" b="0" i="0" baseline="0"/>
            <a:t>主要</a:t>
          </a:r>
          <a:r>
            <a:rPr lang="zh-CN" altLang="en-US" b="0" i="0" baseline="0"/>
            <a:t>   </a:t>
          </a:r>
          <a:r>
            <a:rPr lang="zh-CN" b="0" i="0" baseline="0"/>
            <a:t>业务</a:t>
          </a:r>
          <a:endParaRPr lang="en-US"/>
        </a:p>
      </dgm:t>
    </dgm:pt>
    <dgm:pt modelId="{208C1684-B2D2-3B41-8B18-0B4EDC28ED22}" type="parTrans" cxnId="{D162BF92-D0D4-F84E-ACCC-8BFAF60F533C}">
      <dgm:prSet/>
      <dgm:spPr/>
      <dgm:t>
        <a:bodyPr/>
        <a:lstStyle/>
        <a:p>
          <a:endParaRPr lang="en-US"/>
        </a:p>
      </dgm:t>
    </dgm:pt>
    <dgm:pt modelId="{276F8F11-FB08-944A-A61C-8D1634720ED9}" type="sibTrans" cxnId="{D162BF92-D0D4-F84E-ACCC-8BFAF60F533C}">
      <dgm:prSet/>
      <dgm:spPr/>
      <dgm:t>
        <a:bodyPr/>
        <a:lstStyle/>
        <a:p>
          <a:endParaRPr lang="en-US"/>
        </a:p>
      </dgm:t>
    </dgm:pt>
    <dgm:pt modelId="{F2F81454-C6AF-7549-9B97-6412F0EE138A}">
      <dgm:prSet/>
      <dgm:spPr/>
      <dgm:t>
        <a:bodyPr/>
        <a:lstStyle/>
        <a:p>
          <a:r>
            <a:rPr lang="zh-CN" b="0" i="0" baseline="0"/>
            <a:t>成立时间</a:t>
          </a:r>
          <a:r>
            <a:rPr lang="en-US" altLang="zh-CN" b="0" i="0" baseline="0"/>
            <a:t>/</a:t>
          </a:r>
          <a:r>
            <a:rPr lang="zh-CN" b="0" i="0" baseline="0"/>
            <a:t>规模</a:t>
          </a:r>
          <a:endParaRPr lang="en-US"/>
        </a:p>
      </dgm:t>
    </dgm:pt>
    <dgm:pt modelId="{118D7C54-521F-F44A-B11F-C25B80B269A4}" type="parTrans" cxnId="{7727BB7D-5BDD-174D-8438-28E572D77279}">
      <dgm:prSet/>
      <dgm:spPr/>
      <dgm:t>
        <a:bodyPr/>
        <a:lstStyle/>
        <a:p>
          <a:endParaRPr lang="en-US"/>
        </a:p>
      </dgm:t>
    </dgm:pt>
    <dgm:pt modelId="{4F7F726E-5B2A-7846-AF82-30EBD37A6C07}" type="sibTrans" cxnId="{7727BB7D-5BDD-174D-8438-28E572D77279}">
      <dgm:prSet/>
      <dgm:spPr/>
      <dgm:t>
        <a:bodyPr/>
        <a:lstStyle/>
        <a:p>
          <a:endParaRPr lang="en-US"/>
        </a:p>
      </dgm:t>
    </dgm:pt>
    <dgm:pt modelId="{DFA1E1F2-D79F-094B-9ACD-2017F69E2189}">
      <dgm:prSet/>
      <dgm:spPr/>
      <dgm:t>
        <a:bodyPr/>
        <a:lstStyle/>
        <a:p>
          <a:r>
            <a:rPr lang="zh-CN" b="0" i="0" baseline="0"/>
            <a:t>团队</a:t>
          </a:r>
          <a:r>
            <a:rPr lang="zh-CN" altLang="en-US" b="0" i="0" baseline="0"/>
            <a:t>   </a:t>
          </a:r>
          <a:r>
            <a:rPr lang="zh-CN" b="0" i="0" baseline="0"/>
            <a:t>领导  </a:t>
          </a:r>
          <a:endParaRPr lang="en-US"/>
        </a:p>
      </dgm:t>
    </dgm:pt>
    <dgm:pt modelId="{8ACF8529-1241-1049-A06B-6C2082320F47}" type="parTrans" cxnId="{4177E369-BF0F-4C41-A0A9-00519808F8D0}">
      <dgm:prSet/>
      <dgm:spPr/>
      <dgm:t>
        <a:bodyPr/>
        <a:lstStyle/>
        <a:p>
          <a:endParaRPr lang="en-US"/>
        </a:p>
      </dgm:t>
    </dgm:pt>
    <dgm:pt modelId="{B4BA06B0-08B1-4041-8734-94A14C34E7C5}" type="sibTrans" cxnId="{4177E369-BF0F-4C41-A0A9-00519808F8D0}">
      <dgm:prSet/>
      <dgm:spPr/>
      <dgm:t>
        <a:bodyPr/>
        <a:lstStyle/>
        <a:p>
          <a:endParaRPr lang="en-US"/>
        </a:p>
      </dgm:t>
    </dgm:pt>
    <dgm:pt modelId="{8BED077E-3F9C-8241-BFAF-39A259D9BFFC}">
      <dgm:prSet/>
      <dgm:spPr/>
      <dgm:t>
        <a:bodyPr/>
        <a:lstStyle/>
        <a:p>
          <a:r>
            <a:rPr lang="zh-CN" b="0" i="0" baseline="0"/>
            <a:t>工作</a:t>
          </a:r>
          <a:r>
            <a:rPr lang="zh-CN" altLang="en-US" b="0" i="0" baseline="0"/>
            <a:t>   </a:t>
          </a:r>
          <a:r>
            <a:rPr lang="zh-CN" b="0" i="0" baseline="0"/>
            <a:t>分工</a:t>
          </a:r>
          <a:endParaRPr lang="en-US"/>
        </a:p>
      </dgm:t>
    </dgm:pt>
    <dgm:pt modelId="{26CD53C2-DA1F-2F41-AEEF-208D6551C0E2}" type="parTrans" cxnId="{4739810C-C951-0A4D-9CBB-9B9F7897620B}">
      <dgm:prSet/>
      <dgm:spPr/>
      <dgm:t>
        <a:bodyPr/>
        <a:lstStyle/>
        <a:p>
          <a:endParaRPr lang="en-US"/>
        </a:p>
      </dgm:t>
    </dgm:pt>
    <dgm:pt modelId="{09C140D4-1DF5-274D-98A8-073E627427C2}" type="sibTrans" cxnId="{4739810C-C951-0A4D-9CBB-9B9F7897620B}">
      <dgm:prSet/>
      <dgm:spPr/>
      <dgm:t>
        <a:bodyPr/>
        <a:lstStyle/>
        <a:p>
          <a:endParaRPr lang="en-US"/>
        </a:p>
      </dgm:t>
    </dgm:pt>
    <dgm:pt modelId="{7A2589FE-B96D-7748-8813-12B5C53F5F0F}">
      <dgm:prSet/>
      <dgm:spPr/>
      <dgm:t>
        <a:bodyPr/>
        <a:lstStyle/>
        <a:p>
          <a:endParaRPr lang="zh-CN" altLang="en-US"/>
        </a:p>
      </dgm:t>
    </dgm:pt>
    <dgm:pt modelId="{B3AAF1FF-6BEB-B94A-8768-4446A1E278E1}" type="parTrans" cxnId="{E1CE442E-7D29-E94C-A067-B892FE38D52E}">
      <dgm:prSet/>
      <dgm:spPr/>
      <dgm:t>
        <a:bodyPr/>
        <a:lstStyle/>
        <a:p>
          <a:endParaRPr lang="en-US"/>
        </a:p>
      </dgm:t>
    </dgm:pt>
    <dgm:pt modelId="{D169F065-3B57-6E46-8B74-85E95592B36A}" type="sibTrans" cxnId="{E1CE442E-7D29-E94C-A067-B892FE38D52E}">
      <dgm:prSet/>
      <dgm:spPr/>
      <dgm:t>
        <a:bodyPr/>
        <a:lstStyle/>
        <a:p>
          <a:endParaRPr lang="en-US"/>
        </a:p>
      </dgm:t>
    </dgm:pt>
    <dgm:pt modelId="{DA10EDD3-B639-E142-8762-C9BC4DAE0B89}" type="pres">
      <dgm:prSet presAssocID="{B7BBFAF0-E30C-554F-9F3E-14296585A5B6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AC94016-DD33-7342-8D08-5C8F78C50279}" type="pres">
      <dgm:prSet presAssocID="{B7BBFAF0-E30C-554F-9F3E-14296585A5B6}" presName="diamond" presStyleLbl="bgShp" presStyleIdx="0" presStyleCnt="1"/>
      <dgm:spPr/>
    </dgm:pt>
    <dgm:pt modelId="{86078837-D021-9343-A1CA-D89C5FDC4F6E}" type="pres">
      <dgm:prSet presAssocID="{B7BBFAF0-E30C-554F-9F3E-14296585A5B6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F3615DD-232B-7E46-BE2C-107E028D18C4}" type="pres">
      <dgm:prSet presAssocID="{B7BBFAF0-E30C-554F-9F3E-14296585A5B6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6BDC296-0C56-544D-AA1A-62EAD6291951}" type="pres">
      <dgm:prSet presAssocID="{B7BBFAF0-E30C-554F-9F3E-14296585A5B6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4EF2FE7-EF9B-6B40-B0EB-618F42E86EF1}" type="pres">
      <dgm:prSet presAssocID="{B7BBFAF0-E30C-554F-9F3E-14296585A5B6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D0C431F-58D4-A74E-B614-D97D2C88AEE5}" type="presOf" srcId="{8BED077E-3F9C-8241-BFAF-39A259D9BFFC}" destId="{A4EF2FE7-EF9B-6B40-B0EB-618F42E86EF1}" srcOrd="0" destOrd="0" presId="urn:microsoft.com/office/officeart/2005/8/layout/matrix3"/>
    <dgm:cxn modelId="{4739810C-C951-0A4D-9CBB-9B9F7897620B}" srcId="{B7BBFAF0-E30C-554F-9F3E-14296585A5B6}" destId="{8BED077E-3F9C-8241-BFAF-39A259D9BFFC}" srcOrd="3" destOrd="0" parTransId="{26CD53C2-DA1F-2F41-AEEF-208D6551C0E2}" sibTransId="{09C140D4-1DF5-274D-98A8-073E627427C2}"/>
    <dgm:cxn modelId="{38A1AEEA-433B-5544-898A-5D5914DC68A9}" type="presOf" srcId="{B7BBFAF0-E30C-554F-9F3E-14296585A5B6}" destId="{DA10EDD3-B639-E142-8762-C9BC4DAE0B89}" srcOrd="0" destOrd="0" presId="urn:microsoft.com/office/officeart/2005/8/layout/matrix3"/>
    <dgm:cxn modelId="{BF5F9B4C-9B88-C44E-95B4-360F4C0E9D4B}" type="presOf" srcId="{47AEB497-4AC0-EC40-B1B7-5F6E2B923027}" destId="{86078837-D021-9343-A1CA-D89C5FDC4F6E}" srcOrd="0" destOrd="0" presId="urn:microsoft.com/office/officeart/2005/8/layout/matrix3"/>
    <dgm:cxn modelId="{DF8A9DE4-DE33-5D4C-93AA-1249FD583EE6}" type="presOf" srcId="{DFA1E1F2-D79F-094B-9ACD-2017F69E2189}" destId="{56BDC296-0C56-544D-AA1A-62EAD6291951}" srcOrd="0" destOrd="0" presId="urn:microsoft.com/office/officeart/2005/8/layout/matrix3"/>
    <dgm:cxn modelId="{E1CE442E-7D29-E94C-A067-B892FE38D52E}" srcId="{B7BBFAF0-E30C-554F-9F3E-14296585A5B6}" destId="{7A2589FE-B96D-7748-8813-12B5C53F5F0F}" srcOrd="4" destOrd="0" parTransId="{B3AAF1FF-6BEB-B94A-8768-4446A1E278E1}" sibTransId="{D169F065-3B57-6E46-8B74-85E95592B36A}"/>
    <dgm:cxn modelId="{D162BF92-D0D4-F84E-ACCC-8BFAF60F533C}" srcId="{B7BBFAF0-E30C-554F-9F3E-14296585A5B6}" destId="{47AEB497-4AC0-EC40-B1B7-5F6E2B923027}" srcOrd="0" destOrd="0" parTransId="{208C1684-B2D2-3B41-8B18-0B4EDC28ED22}" sibTransId="{276F8F11-FB08-944A-A61C-8D1634720ED9}"/>
    <dgm:cxn modelId="{7727BB7D-5BDD-174D-8438-28E572D77279}" srcId="{B7BBFAF0-E30C-554F-9F3E-14296585A5B6}" destId="{F2F81454-C6AF-7549-9B97-6412F0EE138A}" srcOrd="1" destOrd="0" parTransId="{118D7C54-521F-F44A-B11F-C25B80B269A4}" sibTransId="{4F7F726E-5B2A-7846-AF82-30EBD37A6C07}"/>
    <dgm:cxn modelId="{47FF11E8-6118-AF41-989C-E7B162FC556C}" type="presOf" srcId="{F2F81454-C6AF-7549-9B97-6412F0EE138A}" destId="{5F3615DD-232B-7E46-BE2C-107E028D18C4}" srcOrd="0" destOrd="0" presId="urn:microsoft.com/office/officeart/2005/8/layout/matrix3"/>
    <dgm:cxn modelId="{4177E369-BF0F-4C41-A0A9-00519808F8D0}" srcId="{B7BBFAF0-E30C-554F-9F3E-14296585A5B6}" destId="{DFA1E1F2-D79F-094B-9ACD-2017F69E2189}" srcOrd="2" destOrd="0" parTransId="{8ACF8529-1241-1049-A06B-6C2082320F47}" sibTransId="{B4BA06B0-08B1-4041-8734-94A14C34E7C5}"/>
    <dgm:cxn modelId="{24DDE583-BE0F-524E-8966-39C2D7A7950B}" type="presParOf" srcId="{DA10EDD3-B639-E142-8762-C9BC4DAE0B89}" destId="{CAC94016-DD33-7342-8D08-5C8F78C50279}" srcOrd="0" destOrd="0" presId="urn:microsoft.com/office/officeart/2005/8/layout/matrix3"/>
    <dgm:cxn modelId="{67865CB8-BF05-F94B-9BBF-4E4DE7E29B76}" type="presParOf" srcId="{DA10EDD3-B639-E142-8762-C9BC4DAE0B89}" destId="{86078837-D021-9343-A1CA-D89C5FDC4F6E}" srcOrd="1" destOrd="0" presId="urn:microsoft.com/office/officeart/2005/8/layout/matrix3"/>
    <dgm:cxn modelId="{94472094-77FA-4E4E-88DF-F62B53DC1339}" type="presParOf" srcId="{DA10EDD3-B639-E142-8762-C9BC4DAE0B89}" destId="{5F3615DD-232B-7E46-BE2C-107E028D18C4}" srcOrd="2" destOrd="0" presId="urn:microsoft.com/office/officeart/2005/8/layout/matrix3"/>
    <dgm:cxn modelId="{D330EAA9-986C-174A-AB3D-7E5AB5AD53E9}" type="presParOf" srcId="{DA10EDD3-B639-E142-8762-C9BC4DAE0B89}" destId="{56BDC296-0C56-544D-AA1A-62EAD6291951}" srcOrd="3" destOrd="0" presId="urn:microsoft.com/office/officeart/2005/8/layout/matrix3"/>
    <dgm:cxn modelId="{FEC07194-3655-D948-AE7D-579EB68AEA9B}" type="presParOf" srcId="{DA10EDD3-B639-E142-8762-C9BC4DAE0B89}" destId="{A4EF2FE7-EF9B-6B40-B0EB-618F42E86EF1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8D5688E-2E3D-A548-8A4F-33DD4D8828FE}" type="doc">
      <dgm:prSet loTypeId="urn:microsoft.com/office/officeart/2005/8/layout/orgChart1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98888B2-1598-F145-8C9C-184417418813}">
      <dgm:prSet phldrT="[Text]"/>
      <dgm:spPr/>
      <dgm:t>
        <a:bodyPr/>
        <a:lstStyle/>
        <a:p>
          <a:r>
            <a:rPr lang="en-US"/>
            <a:t>总经理</a:t>
          </a:r>
        </a:p>
      </dgm:t>
    </dgm:pt>
    <dgm:pt modelId="{4AD23309-1B6B-E245-902F-92C9E69229F5}" type="parTrans" cxnId="{995A0E4C-D343-2C4A-90D0-D85CD65FC56B}">
      <dgm:prSet/>
      <dgm:spPr/>
      <dgm:t>
        <a:bodyPr/>
        <a:lstStyle/>
        <a:p>
          <a:endParaRPr lang="en-US"/>
        </a:p>
      </dgm:t>
    </dgm:pt>
    <dgm:pt modelId="{22A4EF44-E709-5540-BE9E-BB33B50A7B43}" type="sibTrans" cxnId="{995A0E4C-D343-2C4A-90D0-D85CD65FC56B}">
      <dgm:prSet/>
      <dgm:spPr/>
      <dgm:t>
        <a:bodyPr/>
        <a:lstStyle/>
        <a:p>
          <a:endParaRPr lang="en-US"/>
        </a:p>
      </dgm:t>
    </dgm:pt>
    <dgm:pt modelId="{5A5612DE-BD9F-874A-ABCB-E96D40D5A51E}">
      <dgm:prSet phldrT="[Text]"/>
      <dgm:spPr/>
      <dgm:t>
        <a:bodyPr/>
        <a:lstStyle/>
        <a:p>
          <a:r>
            <a:rPr lang="en-US"/>
            <a:t>研发部</a:t>
          </a:r>
        </a:p>
      </dgm:t>
    </dgm:pt>
    <dgm:pt modelId="{B5716F4E-B8A2-014E-A52D-4A8D924B2049}" type="parTrans" cxnId="{5F7F68A6-CA58-5D49-87D3-49E252FC85EC}">
      <dgm:prSet/>
      <dgm:spPr/>
      <dgm:t>
        <a:bodyPr/>
        <a:lstStyle/>
        <a:p>
          <a:endParaRPr lang="en-US"/>
        </a:p>
      </dgm:t>
    </dgm:pt>
    <dgm:pt modelId="{F12D2A0A-C0B4-B141-AA58-43D50E1CBC3D}" type="sibTrans" cxnId="{5F7F68A6-CA58-5D49-87D3-49E252FC85EC}">
      <dgm:prSet/>
      <dgm:spPr/>
      <dgm:t>
        <a:bodyPr/>
        <a:lstStyle/>
        <a:p>
          <a:endParaRPr lang="en-US"/>
        </a:p>
      </dgm:t>
    </dgm:pt>
    <dgm:pt modelId="{D63DE717-6B43-B741-896B-B7871B0CF234}">
      <dgm:prSet phldrT="[Text]"/>
      <dgm:spPr/>
      <dgm:t>
        <a:bodyPr/>
        <a:lstStyle/>
        <a:p>
          <a:r>
            <a:rPr lang="en-US"/>
            <a:t>产品部</a:t>
          </a:r>
        </a:p>
      </dgm:t>
    </dgm:pt>
    <dgm:pt modelId="{D8952AA9-D4D9-2B4D-AF7A-7878596EB8DF}" type="parTrans" cxnId="{77ABE7BF-4C47-D443-81D7-70F74DDC297A}">
      <dgm:prSet/>
      <dgm:spPr/>
      <dgm:t>
        <a:bodyPr/>
        <a:lstStyle/>
        <a:p>
          <a:endParaRPr lang="en-US"/>
        </a:p>
      </dgm:t>
    </dgm:pt>
    <dgm:pt modelId="{B1CBA9CF-4A80-5743-B048-567E0FEF04FA}" type="sibTrans" cxnId="{77ABE7BF-4C47-D443-81D7-70F74DDC297A}">
      <dgm:prSet/>
      <dgm:spPr/>
      <dgm:t>
        <a:bodyPr/>
        <a:lstStyle/>
        <a:p>
          <a:endParaRPr lang="en-US"/>
        </a:p>
      </dgm:t>
    </dgm:pt>
    <dgm:pt modelId="{9FC9DE1C-BC7E-A742-BD0E-63D9695EA8A4}">
      <dgm:prSet phldrT="[Text]"/>
      <dgm:spPr/>
      <dgm:t>
        <a:bodyPr/>
        <a:lstStyle/>
        <a:p>
          <a:r>
            <a:rPr lang="en-US"/>
            <a:t>其他技术部</a:t>
          </a:r>
        </a:p>
      </dgm:t>
    </dgm:pt>
    <dgm:pt modelId="{613FEC56-FCB5-2A4F-99F9-9F1FCF88C384}" type="parTrans" cxnId="{BFC0131D-C5EE-F04A-A70A-6D19E8B3E2F5}">
      <dgm:prSet/>
      <dgm:spPr/>
      <dgm:t>
        <a:bodyPr/>
        <a:lstStyle/>
        <a:p>
          <a:endParaRPr lang="en-US"/>
        </a:p>
      </dgm:t>
    </dgm:pt>
    <dgm:pt modelId="{B51D1162-F7AD-1E4A-819A-FE36DE3BC983}" type="sibTrans" cxnId="{BFC0131D-C5EE-F04A-A70A-6D19E8B3E2F5}">
      <dgm:prSet/>
      <dgm:spPr/>
      <dgm:t>
        <a:bodyPr/>
        <a:lstStyle/>
        <a:p>
          <a:endParaRPr lang="en-US"/>
        </a:p>
      </dgm:t>
    </dgm:pt>
    <dgm:pt modelId="{CE028353-2A04-914B-9A11-BA7480A825EA}">
      <dgm:prSet phldrT="[Text]"/>
      <dgm:spPr/>
      <dgm:t>
        <a:bodyPr/>
        <a:lstStyle/>
        <a:p>
          <a:r>
            <a:rPr lang="en-US"/>
            <a:t>财务部</a:t>
          </a:r>
        </a:p>
      </dgm:t>
    </dgm:pt>
    <dgm:pt modelId="{1917B1F7-70E1-5B4F-96EA-92AAED712945}" type="parTrans" cxnId="{2A4298E3-0ADF-0A44-86CB-C83F68BA542C}">
      <dgm:prSet/>
      <dgm:spPr/>
      <dgm:t>
        <a:bodyPr/>
        <a:lstStyle/>
        <a:p>
          <a:endParaRPr lang="en-US"/>
        </a:p>
      </dgm:t>
    </dgm:pt>
    <dgm:pt modelId="{62F106CC-8F28-D34A-83DD-21889CDFB2E4}" type="sibTrans" cxnId="{2A4298E3-0ADF-0A44-86CB-C83F68BA542C}">
      <dgm:prSet/>
      <dgm:spPr/>
      <dgm:t>
        <a:bodyPr/>
        <a:lstStyle/>
        <a:p>
          <a:endParaRPr lang="en-US"/>
        </a:p>
      </dgm:t>
    </dgm:pt>
    <dgm:pt modelId="{B74FEAD1-A338-D44A-A631-AFB85D71A9BE}">
      <dgm:prSet phldrT="[Text]"/>
      <dgm:spPr/>
      <dgm:t>
        <a:bodyPr/>
        <a:lstStyle/>
        <a:p>
          <a:r>
            <a:rPr lang="en-US"/>
            <a:t>销售部</a:t>
          </a:r>
        </a:p>
      </dgm:t>
    </dgm:pt>
    <dgm:pt modelId="{7F9337E4-33DA-1C4B-AE8D-96208CFAA043}" type="parTrans" cxnId="{32D67275-FD08-C14B-BD39-767BB31F282E}">
      <dgm:prSet/>
      <dgm:spPr/>
      <dgm:t>
        <a:bodyPr/>
        <a:lstStyle/>
        <a:p>
          <a:endParaRPr lang="en-US"/>
        </a:p>
      </dgm:t>
    </dgm:pt>
    <dgm:pt modelId="{5CA2760E-9F01-2545-B515-810D049F6AF9}" type="sibTrans" cxnId="{32D67275-FD08-C14B-BD39-767BB31F282E}">
      <dgm:prSet/>
      <dgm:spPr/>
      <dgm:t>
        <a:bodyPr/>
        <a:lstStyle/>
        <a:p>
          <a:endParaRPr lang="en-US"/>
        </a:p>
      </dgm:t>
    </dgm:pt>
    <dgm:pt modelId="{47CD416C-FD9E-B54E-A1F7-990534AE9CF5}">
      <dgm:prSet phldrT="[Text]"/>
      <dgm:spPr/>
      <dgm:t>
        <a:bodyPr/>
        <a:lstStyle/>
        <a:p>
          <a:r>
            <a:rPr lang="en-US"/>
            <a:t>人力资源部</a:t>
          </a:r>
        </a:p>
      </dgm:t>
    </dgm:pt>
    <dgm:pt modelId="{76DFDD13-746A-3241-ABDF-09B983204ED8}" type="parTrans" cxnId="{A2BA6B91-FF92-8744-A0CF-3E40FD2C1979}">
      <dgm:prSet/>
      <dgm:spPr/>
      <dgm:t>
        <a:bodyPr/>
        <a:lstStyle/>
        <a:p>
          <a:endParaRPr lang="en-US"/>
        </a:p>
      </dgm:t>
    </dgm:pt>
    <dgm:pt modelId="{E32288E7-D8C1-8147-8226-3315811764CC}" type="sibTrans" cxnId="{A2BA6B91-FF92-8744-A0CF-3E40FD2C1979}">
      <dgm:prSet/>
      <dgm:spPr/>
      <dgm:t>
        <a:bodyPr/>
        <a:lstStyle/>
        <a:p>
          <a:endParaRPr lang="en-US"/>
        </a:p>
      </dgm:t>
    </dgm:pt>
    <dgm:pt modelId="{3FCDAC44-8B8A-314F-B53F-3BFE44D025F0}" type="pres">
      <dgm:prSet presAssocID="{98D5688E-2E3D-A548-8A4F-33DD4D8828F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FDC210E7-5C7E-9348-9BA1-28C11762BBF8}" type="pres">
      <dgm:prSet presAssocID="{598888B2-1598-F145-8C9C-184417418813}" presName="hierRoot1" presStyleCnt="0">
        <dgm:presLayoutVars>
          <dgm:hierBranch val="init"/>
        </dgm:presLayoutVars>
      </dgm:prSet>
      <dgm:spPr/>
    </dgm:pt>
    <dgm:pt modelId="{01B9ED57-4E3F-6D47-AF7A-790F4E9CE6E9}" type="pres">
      <dgm:prSet presAssocID="{598888B2-1598-F145-8C9C-184417418813}" presName="rootComposite1" presStyleCnt="0"/>
      <dgm:spPr/>
    </dgm:pt>
    <dgm:pt modelId="{BF833960-DD9A-9748-8B1B-5C98A245C600}" type="pres">
      <dgm:prSet presAssocID="{598888B2-1598-F145-8C9C-184417418813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E3A77D7-587A-6E48-879B-91EAB3CE4CDB}" type="pres">
      <dgm:prSet presAssocID="{598888B2-1598-F145-8C9C-184417418813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2F1A2BD7-9445-DB4B-BC57-63E92011CCBB}" type="pres">
      <dgm:prSet presAssocID="{598888B2-1598-F145-8C9C-184417418813}" presName="hierChild2" presStyleCnt="0"/>
      <dgm:spPr/>
    </dgm:pt>
    <dgm:pt modelId="{EBBD707B-29A9-514F-9F05-9F9DC4DC77A0}" type="pres">
      <dgm:prSet presAssocID="{B5716F4E-B8A2-014E-A52D-4A8D924B2049}" presName="Name37" presStyleLbl="parChTrans1D2" presStyleIdx="0" presStyleCnt="6"/>
      <dgm:spPr/>
      <dgm:t>
        <a:bodyPr/>
        <a:lstStyle/>
        <a:p>
          <a:endParaRPr lang="zh-CN" altLang="en-US"/>
        </a:p>
      </dgm:t>
    </dgm:pt>
    <dgm:pt modelId="{56D8E817-5231-5F4C-9A38-DA1217D0E7B7}" type="pres">
      <dgm:prSet presAssocID="{5A5612DE-BD9F-874A-ABCB-E96D40D5A51E}" presName="hierRoot2" presStyleCnt="0">
        <dgm:presLayoutVars>
          <dgm:hierBranch val="init"/>
        </dgm:presLayoutVars>
      </dgm:prSet>
      <dgm:spPr/>
    </dgm:pt>
    <dgm:pt modelId="{1735DB89-A97C-454B-A78F-C38570A48E06}" type="pres">
      <dgm:prSet presAssocID="{5A5612DE-BD9F-874A-ABCB-E96D40D5A51E}" presName="rootComposite" presStyleCnt="0"/>
      <dgm:spPr/>
    </dgm:pt>
    <dgm:pt modelId="{E0F85024-6373-9E48-B4C9-AA0D67ADADD0}" type="pres">
      <dgm:prSet presAssocID="{5A5612DE-BD9F-874A-ABCB-E96D40D5A51E}" presName="rootText" presStyleLbl="node2" presStyleIdx="0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C008C58-32BA-A348-A1DF-5A765EA4915F}" type="pres">
      <dgm:prSet presAssocID="{5A5612DE-BD9F-874A-ABCB-E96D40D5A51E}" presName="rootConnector" presStyleLbl="node2" presStyleIdx="0" presStyleCnt="6"/>
      <dgm:spPr/>
      <dgm:t>
        <a:bodyPr/>
        <a:lstStyle/>
        <a:p>
          <a:endParaRPr lang="zh-CN" altLang="en-US"/>
        </a:p>
      </dgm:t>
    </dgm:pt>
    <dgm:pt modelId="{BF705C03-19F9-0141-9B5D-3AE3C19EEBFC}" type="pres">
      <dgm:prSet presAssocID="{5A5612DE-BD9F-874A-ABCB-E96D40D5A51E}" presName="hierChild4" presStyleCnt="0"/>
      <dgm:spPr/>
    </dgm:pt>
    <dgm:pt modelId="{3EF09937-D6B8-DA4C-96AF-20363E30EBCD}" type="pres">
      <dgm:prSet presAssocID="{5A5612DE-BD9F-874A-ABCB-E96D40D5A51E}" presName="hierChild5" presStyleCnt="0"/>
      <dgm:spPr/>
    </dgm:pt>
    <dgm:pt modelId="{EE3C1B16-75B4-A14E-A4A1-693A3B6CC7FA}" type="pres">
      <dgm:prSet presAssocID="{D8952AA9-D4D9-2B4D-AF7A-7878596EB8DF}" presName="Name37" presStyleLbl="parChTrans1D2" presStyleIdx="1" presStyleCnt="6"/>
      <dgm:spPr/>
      <dgm:t>
        <a:bodyPr/>
        <a:lstStyle/>
        <a:p>
          <a:endParaRPr lang="zh-CN" altLang="en-US"/>
        </a:p>
      </dgm:t>
    </dgm:pt>
    <dgm:pt modelId="{1BCD3815-E4C9-BC45-8442-6CB5611359EC}" type="pres">
      <dgm:prSet presAssocID="{D63DE717-6B43-B741-896B-B7871B0CF234}" presName="hierRoot2" presStyleCnt="0">
        <dgm:presLayoutVars>
          <dgm:hierBranch val="init"/>
        </dgm:presLayoutVars>
      </dgm:prSet>
      <dgm:spPr/>
    </dgm:pt>
    <dgm:pt modelId="{0AD67533-ABB8-0C4C-9365-C2B3B1D63428}" type="pres">
      <dgm:prSet presAssocID="{D63DE717-6B43-B741-896B-B7871B0CF234}" presName="rootComposite" presStyleCnt="0"/>
      <dgm:spPr/>
    </dgm:pt>
    <dgm:pt modelId="{D12C8CE7-C4EE-BA40-B510-5377A07C233A}" type="pres">
      <dgm:prSet presAssocID="{D63DE717-6B43-B741-896B-B7871B0CF234}" presName="rootText" presStyleLbl="node2" presStyleIdx="1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ADA68B1-4B8D-A64D-8FA8-6DCF6A080491}" type="pres">
      <dgm:prSet presAssocID="{D63DE717-6B43-B741-896B-B7871B0CF234}" presName="rootConnector" presStyleLbl="node2" presStyleIdx="1" presStyleCnt="6"/>
      <dgm:spPr/>
      <dgm:t>
        <a:bodyPr/>
        <a:lstStyle/>
        <a:p>
          <a:endParaRPr lang="zh-CN" altLang="en-US"/>
        </a:p>
      </dgm:t>
    </dgm:pt>
    <dgm:pt modelId="{1096CFD2-4A3B-4E4E-A352-431DDC3365F8}" type="pres">
      <dgm:prSet presAssocID="{D63DE717-6B43-B741-896B-B7871B0CF234}" presName="hierChild4" presStyleCnt="0"/>
      <dgm:spPr/>
    </dgm:pt>
    <dgm:pt modelId="{3B0A909D-3F22-E941-B7EC-3476CBFFD32C}" type="pres">
      <dgm:prSet presAssocID="{D63DE717-6B43-B741-896B-B7871B0CF234}" presName="hierChild5" presStyleCnt="0"/>
      <dgm:spPr/>
    </dgm:pt>
    <dgm:pt modelId="{C074B65F-91D0-FF44-BB3F-199FEE8442E2}" type="pres">
      <dgm:prSet presAssocID="{613FEC56-FCB5-2A4F-99F9-9F1FCF88C384}" presName="Name37" presStyleLbl="parChTrans1D2" presStyleIdx="2" presStyleCnt="6"/>
      <dgm:spPr/>
      <dgm:t>
        <a:bodyPr/>
        <a:lstStyle/>
        <a:p>
          <a:endParaRPr lang="zh-CN" altLang="en-US"/>
        </a:p>
      </dgm:t>
    </dgm:pt>
    <dgm:pt modelId="{B7EF09CA-5F80-DC45-BEB8-54834EF3EC4F}" type="pres">
      <dgm:prSet presAssocID="{9FC9DE1C-BC7E-A742-BD0E-63D9695EA8A4}" presName="hierRoot2" presStyleCnt="0">
        <dgm:presLayoutVars>
          <dgm:hierBranch val="init"/>
        </dgm:presLayoutVars>
      </dgm:prSet>
      <dgm:spPr/>
    </dgm:pt>
    <dgm:pt modelId="{1A2234FE-768E-1243-BD66-EBF7695FF88F}" type="pres">
      <dgm:prSet presAssocID="{9FC9DE1C-BC7E-A742-BD0E-63D9695EA8A4}" presName="rootComposite" presStyleCnt="0"/>
      <dgm:spPr/>
    </dgm:pt>
    <dgm:pt modelId="{713BC140-2108-C649-8B65-0F4B2B139A3C}" type="pres">
      <dgm:prSet presAssocID="{9FC9DE1C-BC7E-A742-BD0E-63D9695EA8A4}" presName="rootText" presStyleLbl="node2" presStyleIdx="2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D65CF14-583E-4244-BB5F-77E897C85C84}" type="pres">
      <dgm:prSet presAssocID="{9FC9DE1C-BC7E-A742-BD0E-63D9695EA8A4}" presName="rootConnector" presStyleLbl="node2" presStyleIdx="2" presStyleCnt="6"/>
      <dgm:spPr/>
      <dgm:t>
        <a:bodyPr/>
        <a:lstStyle/>
        <a:p>
          <a:endParaRPr lang="zh-CN" altLang="en-US"/>
        </a:p>
      </dgm:t>
    </dgm:pt>
    <dgm:pt modelId="{62735D52-243D-B343-9FDE-A6A6C752C213}" type="pres">
      <dgm:prSet presAssocID="{9FC9DE1C-BC7E-A742-BD0E-63D9695EA8A4}" presName="hierChild4" presStyleCnt="0"/>
      <dgm:spPr/>
    </dgm:pt>
    <dgm:pt modelId="{17EAFDC3-BC74-D843-AF8F-5866A53EB295}" type="pres">
      <dgm:prSet presAssocID="{9FC9DE1C-BC7E-A742-BD0E-63D9695EA8A4}" presName="hierChild5" presStyleCnt="0"/>
      <dgm:spPr/>
    </dgm:pt>
    <dgm:pt modelId="{E80F2F3D-F12F-5C43-96C7-A6E186CE6D00}" type="pres">
      <dgm:prSet presAssocID="{7F9337E4-33DA-1C4B-AE8D-96208CFAA043}" presName="Name37" presStyleLbl="parChTrans1D2" presStyleIdx="3" presStyleCnt="6"/>
      <dgm:spPr/>
      <dgm:t>
        <a:bodyPr/>
        <a:lstStyle/>
        <a:p>
          <a:endParaRPr lang="zh-CN" altLang="en-US"/>
        </a:p>
      </dgm:t>
    </dgm:pt>
    <dgm:pt modelId="{FF2CDA48-328E-C94A-B235-0409F42E9ECC}" type="pres">
      <dgm:prSet presAssocID="{B74FEAD1-A338-D44A-A631-AFB85D71A9BE}" presName="hierRoot2" presStyleCnt="0">
        <dgm:presLayoutVars>
          <dgm:hierBranch val="init"/>
        </dgm:presLayoutVars>
      </dgm:prSet>
      <dgm:spPr/>
    </dgm:pt>
    <dgm:pt modelId="{7322EBCE-2BAE-0744-AEE4-198AFBECBA50}" type="pres">
      <dgm:prSet presAssocID="{B74FEAD1-A338-D44A-A631-AFB85D71A9BE}" presName="rootComposite" presStyleCnt="0"/>
      <dgm:spPr/>
    </dgm:pt>
    <dgm:pt modelId="{B97FD562-A7E2-FB4E-8F40-0EBC59270DE5}" type="pres">
      <dgm:prSet presAssocID="{B74FEAD1-A338-D44A-A631-AFB85D71A9BE}" presName="rootText" presStyleLbl="node2" presStyleIdx="3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43E9345-3183-1243-B310-C20C76E1D562}" type="pres">
      <dgm:prSet presAssocID="{B74FEAD1-A338-D44A-A631-AFB85D71A9BE}" presName="rootConnector" presStyleLbl="node2" presStyleIdx="3" presStyleCnt="6"/>
      <dgm:spPr/>
      <dgm:t>
        <a:bodyPr/>
        <a:lstStyle/>
        <a:p>
          <a:endParaRPr lang="zh-CN" altLang="en-US"/>
        </a:p>
      </dgm:t>
    </dgm:pt>
    <dgm:pt modelId="{F62DC363-021E-1F47-B172-3F8D857FDDB7}" type="pres">
      <dgm:prSet presAssocID="{B74FEAD1-A338-D44A-A631-AFB85D71A9BE}" presName="hierChild4" presStyleCnt="0"/>
      <dgm:spPr/>
    </dgm:pt>
    <dgm:pt modelId="{B40ECF2D-DCB3-FB49-A490-669E3DF76CF2}" type="pres">
      <dgm:prSet presAssocID="{B74FEAD1-A338-D44A-A631-AFB85D71A9BE}" presName="hierChild5" presStyleCnt="0"/>
      <dgm:spPr/>
    </dgm:pt>
    <dgm:pt modelId="{EB259ADD-D53E-5340-9382-81F025D4EEA9}" type="pres">
      <dgm:prSet presAssocID="{1917B1F7-70E1-5B4F-96EA-92AAED712945}" presName="Name37" presStyleLbl="parChTrans1D2" presStyleIdx="4" presStyleCnt="6"/>
      <dgm:spPr/>
      <dgm:t>
        <a:bodyPr/>
        <a:lstStyle/>
        <a:p>
          <a:endParaRPr lang="zh-CN" altLang="en-US"/>
        </a:p>
      </dgm:t>
    </dgm:pt>
    <dgm:pt modelId="{B7B4328F-B921-3441-ACB0-CC2E54C3ACF4}" type="pres">
      <dgm:prSet presAssocID="{CE028353-2A04-914B-9A11-BA7480A825EA}" presName="hierRoot2" presStyleCnt="0">
        <dgm:presLayoutVars>
          <dgm:hierBranch val="init"/>
        </dgm:presLayoutVars>
      </dgm:prSet>
      <dgm:spPr/>
    </dgm:pt>
    <dgm:pt modelId="{F3B6F4F1-F561-EE45-8145-916CE55ED223}" type="pres">
      <dgm:prSet presAssocID="{CE028353-2A04-914B-9A11-BA7480A825EA}" presName="rootComposite" presStyleCnt="0"/>
      <dgm:spPr/>
    </dgm:pt>
    <dgm:pt modelId="{0185E999-DFF0-8B4A-82D2-1AA8469A5AE2}" type="pres">
      <dgm:prSet presAssocID="{CE028353-2A04-914B-9A11-BA7480A825EA}" presName="rootText" presStyleLbl="node2" presStyleIdx="4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3C5AA52-D4EF-7949-A126-AA5E187482BC}" type="pres">
      <dgm:prSet presAssocID="{CE028353-2A04-914B-9A11-BA7480A825EA}" presName="rootConnector" presStyleLbl="node2" presStyleIdx="4" presStyleCnt="6"/>
      <dgm:spPr/>
      <dgm:t>
        <a:bodyPr/>
        <a:lstStyle/>
        <a:p>
          <a:endParaRPr lang="zh-CN" altLang="en-US"/>
        </a:p>
      </dgm:t>
    </dgm:pt>
    <dgm:pt modelId="{C9CB65CB-1CD7-8B46-9E2B-AA4DF7679817}" type="pres">
      <dgm:prSet presAssocID="{CE028353-2A04-914B-9A11-BA7480A825EA}" presName="hierChild4" presStyleCnt="0"/>
      <dgm:spPr/>
    </dgm:pt>
    <dgm:pt modelId="{C7B7081F-1342-654D-BDCE-5998BD1F45B2}" type="pres">
      <dgm:prSet presAssocID="{CE028353-2A04-914B-9A11-BA7480A825EA}" presName="hierChild5" presStyleCnt="0"/>
      <dgm:spPr/>
    </dgm:pt>
    <dgm:pt modelId="{A7F2EC7C-648C-5B4A-BA1F-E626C9CA50E7}" type="pres">
      <dgm:prSet presAssocID="{76DFDD13-746A-3241-ABDF-09B983204ED8}" presName="Name37" presStyleLbl="parChTrans1D2" presStyleIdx="5" presStyleCnt="6"/>
      <dgm:spPr/>
      <dgm:t>
        <a:bodyPr/>
        <a:lstStyle/>
        <a:p>
          <a:endParaRPr lang="zh-CN" altLang="en-US"/>
        </a:p>
      </dgm:t>
    </dgm:pt>
    <dgm:pt modelId="{E081BDD7-F705-2C48-A289-72DC60E3BDAD}" type="pres">
      <dgm:prSet presAssocID="{47CD416C-FD9E-B54E-A1F7-990534AE9CF5}" presName="hierRoot2" presStyleCnt="0">
        <dgm:presLayoutVars>
          <dgm:hierBranch val="init"/>
        </dgm:presLayoutVars>
      </dgm:prSet>
      <dgm:spPr/>
    </dgm:pt>
    <dgm:pt modelId="{EBA20A93-1F2C-F44D-B785-CB5EBA9784D3}" type="pres">
      <dgm:prSet presAssocID="{47CD416C-FD9E-B54E-A1F7-990534AE9CF5}" presName="rootComposite" presStyleCnt="0"/>
      <dgm:spPr/>
    </dgm:pt>
    <dgm:pt modelId="{FF174329-14B0-0541-8426-1AD85DA622FC}" type="pres">
      <dgm:prSet presAssocID="{47CD416C-FD9E-B54E-A1F7-990534AE9CF5}" presName="rootText" presStyleLbl="node2" presStyleIdx="5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B515537-06CE-E641-8834-4BF9A4CE2546}" type="pres">
      <dgm:prSet presAssocID="{47CD416C-FD9E-B54E-A1F7-990534AE9CF5}" presName="rootConnector" presStyleLbl="node2" presStyleIdx="5" presStyleCnt="6"/>
      <dgm:spPr/>
      <dgm:t>
        <a:bodyPr/>
        <a:lstStyle/>
        <a:p>
          <a:endParaRPr lang="zh-CN" altLang="en-US"/>
        </a:p>
      </dgm:t>
    </dgm:pt>
    <dgm:pt modelId="{4DFF87AB-2D90-814F-AB2F-66181CF5104D}" type="pres">
      <dgm:prSet presAssocID="{47CD416C-FD9E-B54E-A1F7-990534AE9CF5}" presName="hierChild4" presStyleCnt="0"/>
      <dgm:spPr/>
    </dgm:pt>
    <dgm:pt modelId="{11F1DF86-E54A-EC4A-BB0B-25714E5437A8}" type="pres">
      <dgm:prSet presAssocID="{47CD416C-FD9E-B54E-A1F7-990534AE9CF5}" presName="hierChild5" presStyleCnt="0"/>
      <dgm:spPr/>
    </dgm:pt>
    <dgm:pt modelId="{72D41683-75BA-374E-95E9-05069B652A45}" type="pres">
      <dgm:prSet presAssocID="{598888B2-1598-F145-8C9C-184417418813}" presName="hierChild3" presStyleCnt="0"/>
      <dgm:spPr/>
    </dgm:pt>
  </dgm:ptLst>
  <dgm:cxnLst>
    <dgm:cxn modelId="{562574D3-A017-A44E-8D82-85CFAC678763}" type="presOf" srcId="{9FC9DE1C-BC7E-A742-BD0E-63D9695EA8A4}" destId="{713BC140-2108-C649-8B65-0F4B2B139A3C}" srcOrd="0" destOrd="0" presId="urn:microsoft.com/office/officeart/2005/8/layout/orgChart1"/>
    <dgm:cxn modelId="{A2BA6B91-FF92-8744-A0CF-3E40FD2C1979}" srcId="{598888B2-1598-F145-8C9C-184417418813}" destId="{47CD416C-FD9E-B54E-A1F7-990534AE9CF5}" srcOrd="5" destOrd="0" parTransId="{76DFDD13-746A-3241-ABDF-09B983204ED8}" sibTransId="{E32288E7-D8C1-8147-8226-3315811764CC}"/>
    <dgm:cxn modelId="{9A3B3F73-7700-864C-9516-5CE9A3A47BE0}" type="presOf" srcId="{7F9337E4-33DA-1C4B-AE8D-96208CFAA043}" destId="{E80F2F3D-F12F-5C43-96C7-A6E186CE6D00}" srcOrd="0" destOrd="0" presId="urn:microsoft.com/office/officeart/2005/8/layout/orgChart1"/>
    <dgm:cxn modelId="{7FE28E24-CB2A-924B-87D4-FE8D045B849E}" type="presOf" srcId="{D8952AA9-D4D9-2B4D-AF7A-7878596EB8DF}" destId="{EE3C1B16-75B4-A14E-A4A1-693A3B6CC7FA}" srcOrd="0" destOrd="0" presId="urn:microsoft.com/office/officeart/2005/8/layout/orgChart1"/>
    <dgm:cxn modelId="{07C173DC-527A-AD40-B236-2769904E2497}" type="presOf" srcId="{D63DE717-6B43-B741-896B-B7871B0CF234}" destId="{D12C8CE7-C4EE-BA40-B510-5377A07C233A}" srcOrd="0" destOrd="0" presId="urn:microsoft.com/office/officeart/2005/8/layout/orgChart1"/>
    <dgm:cxn modelId="{1514A373-5D78-3048-BCA7-9B948FE30588}" type="presOf" srcId="{D63DE717-6B43-B741-896B-B7871B0CF234}" destId="{2ADA68B1-4B8D-A64D-8FA8-6DCF6A080491}" srcOrd="1" destOrd="0" presId="urn:microsoft.com/office/officeart/2005/8/layout/orgChart1"/>
    <dgm:cxn modelId="{7D097440-AFA0-3F49-B32F-710B3A2F096A}" type="presOf" srcId="{B5716F4E-B8A2-014E-A52D-4A8D924B2049}" destId="{EBBD707B-29A9-514F-9F05-9F9DC4DC77A0}" srcOrd="0" destOrd="0" presId="urn:microsoft.com/office/officeart/2005/8/layout/orgChart1"/>
    <dgm:cxn modelId="{DD7FBAF1-F890-F147-BD6D-B6567080D9DD}" type="presOf" srcId="{47CD416C-FD9E-B54E-A1F7-990534AE9CF5}" destId="{2B515537-06CE-E641-8834-4BF9A4CE2546}" srcOrd="1" destOrd="0" presId="urn:microsoft.com/office/officeart/2005/8/layout/orgChart1"/>
    <dgm:cxn modelId="{2A4298E3-0ADF-0A44-86CB-C83F68BA542C}" srcId="{598888B2-1598-F145-8C9C-184417418813}" destId="{CE028353-2A04-914B-9A11-BA7480A825EA}" srcOrd="4" destOrd="0" parTransId="{1917B1F7-70E1-5B4F-96EA-92AAED712945}" sibTransId="{62F106CC-8F28-D34A-83DD-21889CDFB2E4}"/>
    <dgm:cxn modelId="{DC51014E-7466-6E4C-9ACA-4A00003D98A9}" type="presOf" srcId="{598888B2-1598-F145-8C9C-184417418813}" destId="{BE3A77D7-587A-6E48-879B-91EAB3CE4CDB}" srcOrd="1" destOrd="0" presId="urn:microsoft.com/office/officeart/2005/8/layout/orgChart1"/>
    <dgm:cxn modelId="{411AC97A-EF60-CA4C-AE1D-F2CB4F5278DF}" type="presOf" srcId="{1917B1F7-70E1-5B4F-96EA-92AAED712945}" destId="{EB259ADD-D53E-5340-9382-81F025D4EEA9}" srcOrd="0" destOrd="0" presId="urn:microsoft.com/office/officeart/2005/8/layout/orgChart1"/>
    <dgm:cxn modelId="{35125F19-BFF1-D54B-BB89-F8249F398B6D}" type="presOf" srcId="{B74FEAD1-A338-D44A-A631-AFB85D71A9BE}" destId="{B97FD562-A7E2-FB4E-8F40-0EBC59270DE5}" srcOrd="0" destOrd="0" presId="urn:microsoft.com/office/officeart/2005/8/layout/orgChart1"/>
    <dgm:cxn modelId="{8439EC7B-BBD5-F24F-B8CA-CDEE16AA6738}" type="presOf" srcId="{76DFDD13-746A-3241-ABDF-09B983204ED8}" destId="{A7F2EC7C-648C-5B4A-BA1F-E626C9CA50E7}" srcOrd="0" destOrd="0" presId="urn:microsoft.com/office/officeart/2005/8/layout/orgChart1"/>
    <dgm:cxn modelId="{F6B28477-B6EC-6448-B805-DC9730A1F777}" type="presOf" srcId="{98D5688E-2E3D-A548-8A4F-33DD4D8828FE}" destId="{3FCDAC44-8B8A-314F-B53F-3BFE44D025F0}" srcOrd="0" destOrd="0" presId="urn:microsoft.com/office/officeart/2005/8/layout/orgChart1"/>
    <dgm:cxn modelId="{77ABE7BF-4C47-D443-81D7-70F74DDC297A}" srcId="{598888B2-1598-F145-8C9C-184417418813}" destId="{D63DE717-6B43-B741-896B-B7871B0CF234}" srcOrd="1" destOrd="0" parTransId="{D8952AA9-D4D9-2B4D-AF7A-7878596EB8DF}" sibTransId="{B1CBA9CF-4A80-5743-B048-567E0FEF04FA}"/>
    <dgm:cxn modelId="{799694EE-FF5E-9B4A-945B-AA202C829406}" type="presOf" srcId="{CE028353-2A04-914B-9A11-BA7480A825EA}" destId="{0185E999-DFF0-8B4A-82D2-1AA8469A5AE2}" srcOrd="0" destOrd="0" presId="urn:microsoft.com/office/officeart/2005/8/layout/orgChart1"/>
    <dgm:cxn modelId="{9FDA18CD-7F98-7B49-9F3F-2329AA249295}" type="presOf" srcId="{5A5612DE-BD9F-874A-ABCB-E96D40D5A51E}" destId="{E0F85024-6373-9E48-B4C9-AA0D67ADADD0}" srcOrd="0" destOrd="0" presId="urn:microsoft.com/office/officeart/2005/8/layout/orgChart1"/>
    <dgm:cxn modelId="{32D67275-FD08-C14B-BD39-767BB31F282E}" srcId="{598888B2-1598-F145-8C9C-184417418813}" destId="{B74FEAD1-A338-D44A-A631-AFB85D71A9BE}" srcOrd="3" destOrd="0" parTransId="{7F9337E4-33DA-1C4B-AE8D-96208CFAA043}" sibTransId="{5CA2760E-9F01-2545-B515-810D049F6AF9}"/>
    <dgm:cxn modelId="{BFC0131D-C5EE-F04A-A70A-6D19E8B3E2F5}" srcId="{598888B2-1598-F145-8C9C-184417418813}" destId="{9FC9DE1C-BC7E-A742-BD0E-63D9695EA8A4}" srcOrd="2" destOrd="0" parTransId="{613FEC56-FCB5-2A4F-99F9-9F1FCF88C384}" sibTransId="{B51D1162-F7AD-1E4A-819A-FE36DE3BC983}"/>
    <dgm:cxn modelId="{7BF054AB-969E-164D-92EB-FD881B44C2A4}" type="presOf" srcId="{B74FEAD1-A338-D44A-A631-AFB85D71A9BE}" destId="{A43E9345-3183-1243-B310-C20C76E1D562}" srcOrd="1" destOrd="0" presId="urn:microsoft.com/office/officeart/2005/8/layout/orgChart1"/>
    <dgm:cxn modelId="{5F7F68A6-CA58-5D49-87D3-49E252FC85EC}" srcId="{598888B2-1598-F145-8C9C-184417418813}" destId="{5A5612DE-BD9F-874A-ABCB-E96D40D5A51E}" srcOrd="0" destOrd="0" parTransId="{B5716F4E-B8A2-014E-A52D-4A8D924B2049}" sibTransId="{F12D2A0A-C0B4-B141-AA58-43D50E1CBC3D}"/>
    <dgm:cxn modelId="{DF678A3C-5FFF-6840-8D5A-ECD79738F9AF}" type="presOf" srcId="{47CD416C-FD9E-B54E-A1F7-990534AE9CF5}" destId="{FF174329-14B0-0541-8426-1AD85DA622FC}" srcOrd="0" destOrd="0" presId="urn:microsoft.com/office/officeart/2005/8/layout/orgChart1"/>
    <dgm:cxn modelId="{995A0E4C-D343-2C4A-90D0-D85CD65FC56B}" srcId="{98D5688E-2E3D-A548-8A4F-33DD4D8828FE}" destId="{598888B2-1598-F145-8C9C-184417418813}" srcOrd="0" destOrd="0" parTransId="{4AD23309-1B6B-E245-902F-92C9E69229F5}" sibTransId="{22A4EF44-E709-5540-BE9E-BB33B50A7B43}"/>
    <dgm:cxn modelId="{C696BF45-42CE-FD40-AD94-A740EBE709FA}" type="presOf" srcId="{598888B2-1598-F145-8C9C-184417418813}" destId="{BF833960-DD9A-9748-8B1B-5C98A245C600}" srcOrd="0" destOrd="0" presId="urn:microsoft.com/office/officeart/2005/8/layout/orgChart1"/>
    <dgm:cxn modelId="{6184A784-2833-E847-8793-7CB1144D3EB9}" type="presOf" srcId="{5A5612DE-BD9F-874A-ABCB-E96D40D5A51E}" destId="{0C008C58-32BA-A348-A1DF-5A765EA4915F}" srcOrd="1" destOrd="0" presId="urn:microsoft.com/office/officeart/2005/8/layout/orgChart1"/>
    <dgm:cxn modelId="{DD9FF6DA-4EB9-D44F-850C-9AC71A8F59D6}" type="presOf" srcId="{613FEC56-FCB5-2A4F-99F9-9F1FCF88C384}" destId="{C074B65F-91D0-FF44-BB3F-199FEE8442E2}" srcOrd="0" destOrd="0" presId="urn:microsoft.com/office/officeart/2005/8/layout/orgChart1"/>
    <dgm:cxn modelId="{0C5C04D8-0190-2F48-854D-902794C93171}" type="presOf" srcId="{CE028353-2A04-914B-9A11-BA7480A825EA}" destId="{F3C5AA52-D4EF-7949-A126-AA5E187482BC}" srcOrd="1" destOrd="0" presId="urn:microsoft.com/office/officeart/2005/8/layout/orgChart1"/>
    <dgm:cxn modelId="{F74F76C7-0DDF-634F-BAB8-13DA76FD1CDF}" type="presOf" srcId="{9FC9DE1C-BC7E-A742-BD0E-63D9695EA8A4}" destId="{4D65CF14-583E-4244-BB5F-77E897C85C84}" srcOrd="1" destOrd="0" presId="urn:microsoft.com/office/officeart/2005/8/layout/orgChart1"/>
    <dgm:cxn modelId="{CF661837-E54E-D649-AA1A-5519CD09D370}" type="presParOf" srcId="{3FCDAC44-8B8A-314F-B53F-3BFE44D025F0}" destId="{FDC210E7-5C7E-9348-9BA1-28C11762BBF8}" srcOrd="0" destOrd="0" presId="urn:microsoft.com/office/officeart/2005/8/layout/orgChart1"/>
    <dgm:cxn modelId="{39570CA3-2968-0444-9231-43E00B4DB591}" type="presParOf" srcId="{FDC210E7-5C7E-9348-9BA1-28C11762BBF8}" destId="{01B9ED57-4E3F-6D47-AF7A-790F4E9CE6E9}" srcOrd="0" destOrd="0" presId="urn:microsoft.com/office/officeart/2005/8/layout/orgChart1"/>
    <dgm:cxn modelId="{864492F6-F67C-3F40-8698-3F01F0926E6F}" type="presParOf" srcId="{01B9ED57-4E3F-6D47-AF7A-790F4E9CE6E9}" destId="{BF833960-DD9A-9748-8B1B-5C98A245C600}" srcOrd="0" destOrd="0" presId="urn:microsoft.com/office/officeart/2005/8/layout/orgChart1"/>
    <dgm:cxn modelId="{2088AF89-81A2-D14F-A83A-13F790CA19A8}" type="presParOf" srcId="{01B9ED57-4E3F-6D47-AF7A-790F4E9CE6E9}" destId="{BE3A77D7-587A-6E48-879B-91EAB3CE4CDB}" srcOrd="1" destOrd="0" presId="urn:microsoft.com/office/officeart/2005/8/layout/orgChart1"/>
    <dgm:cxn modelId="{EC1F573A-3D96-4042-B201-8507D93D1336}" type="presParOf" srcId="{FDC210E7-5C7E-9348-9BA1-28C11762BBF8}" destId="{2F1A2BD7-9445-DB4B-BC57-63E92011CCBB}" srcOrd="1" destOrd="0" presId="urn:microsoft.com/office/officeart/2005/8/layout/orgChart1"/>
    <dgm:cxn modelId="{1177594A-87DA-C44B-9BF0-6ACFF43C20BE}" type="presParOf" srcId="{2F1A2BD7-9445-DB4B-BC57-63E92011CCBB}" destId="{EBBD707B-29A9-514F-9F05-9F9DC4DC77A0}" srcOrd="0" destOrd="0" presId="urn:microsoft.com/office/officeart/2005/8/layout/orgChart1"/>
    <dgm:cxn modelId="{43865B47-63AD-FD47-997F-E624E44F3D9F}" type="presParOf" srcId="{2F1A2BD7-9445-DB4B-BC57-63E92011CCBB}" destId="{56D8E817-5231-5F4C-9A38-DA1217D0E7B7}" srcOrd="1" destOrd="0" presId="urn:microsoft.com/office/officeart/2005/8/layout/orgChart1"/>
    <dgm:cxn modelId="{8DF31E86-7E3A-0143-89AC-2C69DD505C70}" type="presParOf" srcId="{56D8E817-5231-5F4C-9A38-DA1217D0E7B7}" destId="{1735DB89-A97C-454B-A78F-C38570A48E06}" srcOrd="0" destOrd="0" presId="urn:microsoft.com/office/officeart/2005/8/layout/orgChart1"/>
    <dgm:cxn modelId="{CFDE327F-5B05-0B43-88DE-2F90E48DBA26}" type="presParOf" srcId="{1735DB89-A97C-454B-A78F-C38570A48E06}" destId="{E0F85024-6373-9E48-B4C9-AA0D67ADADD0}" srcOrd="0" destOrd="0" presId="urn:microsoft.com/office/officeart/2005/8/layout/orgChart1"/>
    <dgm:cxn modelId="{DEC33D24-8337-9747-BF57-B2E7063F75C9}" type="presParOf" srcId="{1735DB89-A97C-454B-A78F-C38570A48E06}" destId="{0C008C58-32BA-A348-A1DF-5A765EA4915F}" srcOrd="1" destOrd="0" presId="urn:microsoft.com/office/officeart/2005/8/layout/orgChart1"/>
    <dgm:cxn modelId="{69445319-2980-504E-986C-F2C6B2EAF20C}" type="presParOf" srcId="{56D8E817-5231-5F4C-9A38-DA1217D0E7B7}" destId="{BF705C03-19F9-0141-9B5D-3AE3C19EEBFC}" srcOrd="1" destOrd="0" presId="urn:microsoft.com/office/officeart/2005/8/layout/orgChart1"/>
    <dgm:cxn modelId="{A34D3F28-CFAC-D340-B3AE-D878C397FB71}" type="presParOf" srcId="{56D8E817-5231-5F4C-9A38-DA1217D0E7B7}" destId="{3EF09937-D6B8-DA4C-96AF-20363E30EBCD}" srcOrd="2" destOrd="0" presId="urn:microsoft.com/office/officeart/2005/8/layout/orgChart1"/>
    <dgm:cxn modelId="{41DB3757-E259-B343-BA88-734D873FB6A0}" type="presParOf" srcId="{2F1A2BD7-9445-DB4B-BC57-63E92011CCBB}" destId="{EE3C1B16-75B4-A14E-A4A1-693A3B6CC7FA}" srcOrd="2" destOrd="0" presId="urn:microsoft.com/office/officeart/2005/8/layout/orgChart1"/>
    <dgm:cxn modelId="{E1AB00B4-4ECD-4C48-9F21-A6A095C811BB}" type="presParOf" srcId="{2F1A2BD7-9445-DB4B-BC57-63E92011CCBB}" destId="{1BCD3815-E4C9-BC45-8442-6CB5611359EC}" srcOrd="3" destOrd="0" presId="urn:microsoft.com/office/officeart/2005/8/layout/orgChart1"/>
    <dgm:cxn modelId="{98BE7227-0261-3B41-88F3-0E50F8A384F2}" type="presParOf" srcId="{1BCD3815-E4C9-BC45-8442-6CB5611359EC}" destId="{0AD67533-ABB8-0C4C-9365-C2B3B1D63428}" srcOrd="0" destOrd="0" presId="urn:microsoft.com/office/officeart/2005/8/layout/orgChart1"/>
    <dgm:cxn modelId="{E572FC14-FDD1-B840-9927-9BBD6AA0C1E9}" type="presParOf" srcId="{0AD67533-ABB8-0C4C-9365-C2B3B1D63428}" destId="{D12C8CE7-C4EE-BA40-B510-5377A07C233A}" srcOrd="0" destOrd="0" presId="urn:microsoft.com/office/officeart/2005/8/layout/orgChart1"/>
    <dgm:cxn modelId="{0894928F-378D-6645-9F7D-F0AABB9653A4}" type="presParOf" srcId="{0AD67533-ABB8-0C4C-9365-C2B3B1D63428}" destId="{2ADA68B1-4B8D-A64D-8FA8-6DCF6A080491}" srcOrd="1" destOrd="0" presId="urn:microsoft.com/office/officeart/2005/8/layout/orgChart1"/>
    <dgm:cxn modelId="{07A8B71A-BF9C-0242-A512-E1F23116A108}" type="presParOf" srcId="{1BCD3815-E4C9-BC45-8442-6CB5611359EC}" destId="{1096CFD2-4A3B-4E4E-A352-431DDC3365F8}" srcOrd="1" destOrd="0" presId="urn:microsoft.com/office/officeart/2005/8/layout/orgChart1"/>
    <dgm:cxn modelId="{0F7DC70B-AE98-D54F-92F7-176FAF91E0B7}" type="presParOf" srcId="{1BCD3815-E4C9-BC45-8442-6CB5611359EC}" destId="{3B0A909D-3F22-E941-B7EC-3476CBFFD32C}" srcOrd="2" destOrd="0" presId="urn:microsoft.com/office/officeart/2005/8/layout/orgChart1"/>
    <dgm:cxn modelId="{ECA02D99-0607-C74E-A877-7D339D9CEAAE}" type="presParOf" srcId="{2F1A2BD7-9445-DB4B-BC57-63E92011CCBB}" destId="{C074B65F-91D0-FF44-BB3F-199FEE8442E2}" srcOrd="4" destOrd="0" presId="urn:microsoft.com/office/officeart/2005/8/layout/orgChart1"/>
    <dgm:cxn modelId="{4D2F0B0A-FAD0-FA4F-BE54-C1F159931F45}" type="presParOf" srcId="{2F1A2BD7-9445-DB4B-BC57-63E92011CCBB}" destId="{B7EF09CA-5F80-DC45-BEB8-54834EF3EC4F}" srcOrd="5" destOrd="0" presId="urn:microsoft.com/office/officeart/2005/8/layout/orgChart1"/>
    <dgm:cxn modelId="{4AA0271C-DE30-064E-9F76-E2FA98067FCA}" type="presParOf" srcId="{B7EF09CA-5F80-DC45-BEB8-54834EF3EC4F}" destId="{1A2234FE-768E-1243-BD66-EBF7695FF88F}" srcOrd="0" destOrd="0" presId="urn:microsoft.com/office/officeart/2005/8/layout/orgChart1"/>
    <dgm:cxn modelId="{82156CB3-7F66-7B4D-896B-7FC898DF352A}" type="presParOf" srcId="{1A2234FE-768E-1243-BD66-EBF7695FF88F}" destId="{713BC140-2108-C649-8B65-0F4B2B139A3C}" srcOrd="0" destOrd="0" presId="urn:microsoft.com/office/officeart/2005/8/layout/orgChart1"/>
    <dgm:cxn modelId="{ED974DE5-BDA7-7349-A368-5CF37A63E1D3}" type="presParOf" srcId="{1A2234FE-768E-1243-BD66-EBF7695FF88F}" destId="{4D65CF14-583E-4244-BB5F-77E897C85C84}" srcOrd="1" destOrd="0" presId="urn:microsoft.com/office/officeart/2005/8/layout/orgChart1"/>
    <dgm:cxn modelId="{D1225D0C-255C-FF47-AE20-6C3888867AC3}" type="presParOf" srcId="{B7EF09CA-5F80-DC45-BEB8-54834EF3EC4F}" destId="{62735D52-243D-B343-9FDE-A6A6C752C213}" srcOrd="1" destOrd="0" presId="urn:microsoft.com/office/officeart/2005/8/layout/orgChart1"/>
    <dgm:cxn modelId="{595AD769-678A-C143-A308-EDD1053A3791}" type="presParOf" srcId="{B7EF09CA-5F80-DC45-BEB8-54834EF3EC4F}" destId="{17EAFDC3-BC74-D843-AF8F-5866A53EB295}" srcOrd="2" destOrd="0" presId="urn:microsoft.com/office/officeart/2005/8/layout/orgChart1"/>
    <dgm:cxn modelId="{DB641F4E-A749-7242-8C46-AD8982DF4CB0}" type="presParOf" srcId="{2F1A2BD7-9445-DB4B-BC57-63E92011CCBB}" destId="{E80F2F3D-F12F-5C43-96C7-A6E186CE6D00}" srcOrd="6" destOrd="0" presId="urn:microsoft.com/office/officeart/2005/8/layout/orgChart1"/>
    <dgm:cxn modelId="{DFCB9AC2-B802-F04C-AD2D-06ACB94AFDFF}" type="presParOf" srcId="{2F1A2BD7-9445-DB4B-BC57-63E92011CCBB}" destId="{FF2CDA48-328E-C94A-B235-0409F42E9ECC}" srcOrd="7" destOrd="0" presId="urn:microsoft.com/office/officeart/2005/8/layout/orgChart1"/>
    <dgm:cxn modelId="{40F10FE0-63D7-544B-9793-93F587AAA619}" type="presParOf" srcId="{FF2CDA48-328E-C94A-B235-0409F42E9ECC}" destId="{7322EBCE-2BAE-0744-AEE4-198AFBECBA50}" srcOrd="0" destOrd="0" presId="urn:microsoft.com/office/officeart/2005/8/layout/orgChart1"/>
    <dgm:cxn modelId="{2F16ADF1-DC91-4241-98DB-94EE12D67DAE}" type="presParOf" srcId="{7322EBCE-2BAE-0744-AEE4-198AFBECBA50}" destId="{B97FD562-A7E2-FB4E-8F40-0EBC59270DE5}" srcOrd="0" destOrd="0" presId="urn:microsoft.com/office/officeart/2005/8/layout/orgChart1"/>
    <dgm:cxn modelId="{514929B2-3E1E-184C-9E9D-59AE91E9FD81}" type="presParOf" srcId="{7322EBCE-2BAE-0744-AEE4-198AFBECBA50}" destId="{A43E9345-3183-1243-B310-C20C76E1D562}" srcOrd="1" destOrd="0" presId="urn:microsoft.com/office/officeart/2005/8/layout/orgChart1"/>
    <dgm:cxn modelId="{874FF0EB-6481-8B40-83F6-EBC7BB85A6A8}" type="presParOf" srcId="{FF2CDA48-328E-C94A-B235-0409F42E9ECC}" destId="{F62DC363-021E-1F47-B172-3F8D857FDDB7}" srcOrd="1" destOrd="0" presId="urn:microsoft.com/office/officeart/2005/8/layout/orgChart1"/>
    <dgm:cxn modelId="{389AB7D6-EEC3-3244-9C1C-2ECB7053792C}" type="presParOf" srcId="{FF2CDA48-328E-C94A-B235-0409F42E9ECC}" destId="{B40ECF2D-DCB3-FB49-A490-669E3DF76CF2}" srcOrd="2" destOrd="0" presId="urn:microsoft.com/office/officeart/2005/8/layout/orgChart1"/>
    <dgm:cxn modelId="{EC306872-C3D9-5646-BB34-478667820E4B}" type="presParOf" srcId="{2F1A2BD7-9445-DB4B-BC57-63E92011CCBB}" destId="{EB259ADD-D53E-5340-9382-81F025D4EEA9}" srcOrd="8" destOrd="0" presId="urn:microsoft.com/office/officeart/2005/8/layout/orgChart1"/>
    <dgm:cxn modelId="{35C4C415-256A-B14A-9103-EE7A2BD80D0D}" type="presParOf" srcId="{2F1A2BD7-9445-DB4B-BC57-63E92011CCBB}" destId="{B7B4328F-B921-3441-ACB0-CC2E54C3ACF4}" srcOrd="9" destOrd="0" presId="urn:microsoft.com/office/officeart/2005/8/layout/orgChart1"/>
    <dgm:cxn modelId="{DE50FABC-44DC-924E-8325-C7681A8F2E73}" type="presParOf" srcId="{B7B4328F-B921-3441-ACB0-CC2E54C3ACF4}" destId="{F3B6F4F1-F561-EE45-8145-916CE55ED223}" srcOrd="0" destOrd="0" presId="urn:microsoft.com/office/officeart/2005/8/layout/orgChart1"/>
    <dgm:cxn modelId="{B6F65242-2A42-244C-BA8E-888CFEB2C27D}" type="presParOf" srcId="{F3B6F4F1-F561-EE45-8145-916CE55ED223}" destId="{0185E999-DFF0-8B4A-82D2-1AA8469A5AE2}" srcOrd="0" destOrd="0" presId="urn:microsoft.com/office/officeart/2005/8/layout/orgChart1"/>
    <dgm:cxn modelId="{4FB63217-C057-3E4A-ADF6-8F9E45DDD67A}" type="presParOf" srcId="{F3B6F4F1-F561-EE45-8145-916CE55ED223}" destId="{F3C5AA52-D4EF-7949-A126-AA5E187482BC}" srcOrd="1" destOrd="0" presId="urn:microsoft.com/office/officeart/2005/8/layout/orgChart1"/>
    <dgm:cxn modelId="{2415500B-98C0-8B4B-B86A-910B48C8EA77}" type="presParOf" srcId="{B7B4328F-B921-3441-ACB0-CC2E54C3ACF4}" destId="{C9CB65CB-1CD7-8B46-9E2B-AA4DF7679817}" srcOrd="1" destOrd="0" presId="urn:microsoft.com/office/officeart/2005/8/layout/orgChart1"/>
    <dgm:cxn modelId="{8AE57720-E203-2F4F-9581-444DCBBBA46F}" type="presParOf" srcId="{B7B4328F-B921-3441-ACB0-CC2E54C3ACF4}" destId="{C7B7081F-1342-654D-BDCE-5998BD1F45B2}" srcOrd="2" destOrd="0" presId="urn:microsoft.com/office/officeart/2005/8/layout/orgChart1"/>
    <dgm:cxn modelId="{8018881F-3A3F-F44F-9170-F06D2C143043}" type="presParOf" srcId="{2F1A2BD7-9445-DB4B-BC57-63E92011CCBB}" destId="{A7F2EC7C-648C-5B4A-BA1F-E626C9CA50E7}" srcOrd="10" destOrd="0" presId="urn:microsoft.com/office/officeart/2005/8/layout/orgChart1"/>
    <dgm:cxn modelId="{809171A1-1538-5F4C-BCFC-607E1D773F78}" type="presParOf" srcId="{2F1A2BD7-9445-DB4B-BC57-63E92011CCBB}" destId="{E081BDD7-F705-2C48-A289-72DC60E3BDAD}" srcOrd="11" destOrd="0" presId="urn:microsoft.com/office/officeart/2005/8/layout/orgChart1"/>
    <dgm:cxn modelId="{8981F675-967B-5744-BDC1-02300B71D0A4}" type="presParOf" srcId="{E081BDD7-F705-2C48-A289-72DC60E3BDAD}" destId="{EBA20A93-1F2C-F44D-B785-CB5EBA9784D3}" srcOrd="0" destOrd="0" presId="urn:microsoft.com/office/officeart/2005/8/layout/orgChart1"/>
    <dgm:cxn modelId="{B5EE0915-B066-4B44-8401-6F91FDCDAC18}" type="presParOf" srcId="{EBA20A93-1F2C-F44D-B785-CB5EBA9784D3}" destId="{FF174329-14B0-0541-8426-1AD85DA622FC}" srcOrd="0" destOrd="0" presId="urn:microsoft.com/office/officeart/2005/8/layout/orgChart1"/>
    <dgm:cxn modelId="{671563AD-7464-B44D-AB04-072E5C1352CF}" type="presParOf" srcId="{EBA20A93-1F2C-F44D-B785-CB5EBA9784D3}" destId="{2B515537-06CE-E641-8834-4BF9A4CE2546}" srcOrd="1" destOrd="0" presId="urn:microsoft.com/office/officeart/2005/8/layout/orgChart1"/>
    <dgm:cxn modelId="{988815D6-2F1F-8E41-A562-0C4D6CC364E1}" type="presParOf" srcId="{E081BDD7-F705-2C48-A289-72DC60E3BDAD}" destId="{4DFF87AB-2D90-814F-AB2F-66181CF5104D}" srcOrd="1" destOrd="0" presId="urn:microsoft.com/office/officeart/2005/8/layout/orgChart1"/>
    <dgm:cxn modelId="{8C11F6E5-3B43-2C4D-B749-6D9A65598BF0}" type="presParOf" srcId="{E081BDD7-F705-2C48-A289-72DC60E3BDAD}" destId="{11F1DF86-E54A-EC4A-BB0B-25714E5437A8}" srcOrd="2" destOrd="0" presId="urn:microsoft.com/office/officeart/2005/8/layout/orgChart1"/>
    <dgm:cxn modelId="{9C4030DA-6FD5-FE42-BFEA-3494FA51BA46}" type="presParOf" srcId="{FDC210E7-5C7E-9348-9BA1-28C11762BBF8}" destId="{72D41683-75BA-374E-95E9-05069B652A4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0AEFED-B8DF-B848-836E-C3299AE90EBB}" type="doc">
      <dgm:prSet loTypeId="urn:microsoft.com/office/officeart/2005/8/layout/vList5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FB3B7D32-CBA9-F54D-8840-78A8A7EE6514}">
      <dgm:prSet phldrT="[Text]" custT="1"/>
      <dgm:spPr/>
      <dgm:t>
        <a:bodyPr/>
        <a:lstStyle/>
        <a:p>
          <a:r>
            <a:rPr lang="en-US" sz="2800"/>
            <a:t>自我分析</a:t>
          </a:r>
        </a:p>
      </dgm:t>
    </dgm:pt>
    <dgm:pt modelId="{D39B4ABA-CBBC-8D44-9FA8-031B22A17470}" type="parTrans" cxnId="{A1A47DB2-80D0-D549-9BDD-DC0AC6F27DE5}">
      <dgm:prSet/>
      <dgm:spPr/>
      <dgm:t>
        <a:bodyPr/>
        <a:lstStyle/>
        <a:p>
          <a:endParaRPr lang="en-US"/>
        </a:p>
      </dgm:t>
    </dgm:pt>
    <dgm:pt modelId="{EEB0D2E3-CAD4-E04B-B863-8CBF280618BD}" type="sibTrans" cxnId="{A1A47DB2-80D0-D549-9BDD-DC0AC6F27DE5}">
      <dgm:prSet/>
      <dgm:spPr/>
      <dgm:t>
        <a:bodyPr/>
        <a:lstStyle/>
        <a:p>
          <a:endParaRPr lang="en-US"/>
        </a:p>
      </dgm:t>
    </dgm:pt>
    <dgm:pt modelId="{F3C6FAC1-A1B1-5947-8B78-AB7B3A9BA9D3}">
      <dgm:prSet phldrT="[Text]"/>
      <dgm:spPr/>
      <dgm:t>
        <a:bodyPr/>
        <a:lstStyle/>
        <a:p>
          <a:r>
            <a:rPr lang="en-US">
              <a:solidFill>
                <a:schemeClr val="tx1">
                  <a:lumMod val="75000"/>
                  <a:lumOff val="25000"/>
                </a:schemeClr>
              </a:solidFill>
            </a:rPr>
            <a:t>定位</a:t>
          </a:r>
          <a:r>
            <a:rPr lang="zh-CN" altLang="en-US">
              <a:solidFill>
                <a:schemeClr val="tx1">
                  <a:lumMod val="75000"/>
                  <a:lumOff val="25000"/>
                </a:schemeClr>
              </a:solidFill>
            </a:rPr>
            <a:t>（现阶段的状态） 年龄、阅历、优劣势、亮点</a:t>
          </a:r>
          <a:endParaRPr lang="en-US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0C869224-4D9C-684E-8FE2-EF80B2CA4F48}" type="parTrans" cxnId="{0ACAFA4F-6E9F-E942-98D3-2B5E7C35B170}">
      <dgm:prSet/>
      <dgm:spPr/>
      <dgm:t>
        <a:bodyPr/>
        <a:lstStyle/>
        <a:p>
          <a:endParaRPr lang="en-US"/>
        </a:p>
      </dgm:t>
    </dgm:pt>
    <dgm:pt modelId="{253BB8BF-24A6-7441-96E6-74414482D868}" type="sibTrans" cxnId="{0ACAFA4F-6E9F-E942-98D3-2B5E7C35B170}">
      <dgm:prSet/>
      <dgm:spPr/>
      <dgm:t>
        <a:bodyPr/>
        <a:lstStyle/>
        <a:p>
          <a:endParaRPr lang="en-US"/>
        </a:p>
      </dgm:t>
    </dgm:pt>
    <dgm:pt modelId="{E5879410-2321-E942-B3DE-48CFDBF2CF0E}">
      <dgm:prSet phldrT="[Text]"/>
      <dgm:spPr/>
      <dgm:t>
        <a:bodyPr/>
        <a:lstStyle/>
        <a:p>
          <a:r>
            <a:rPr lang="en-US">
              <a:solidFill>
                <a:schemeClr val="tx1">
                  <a:lumMod val="75000"/>
                  <a:lumOff val="25000"/>
                </a:schemeClr>
              </a:solidFill>
            </a:rPr>
            <a:t>个人规划</a:t>
          </a:r>
          <a:r>
            <a:rPr lang="zh-CN" altLang="en-US">
              <a:solidFill>
                <a:schemeClr val="tx1">
                  <a:lumMod val="75000"/>
                  <a:lumOff val="25000"/>
                </a:schemeClr>
              </a:solidFill>
            </a:rPr>
            <a:t>（未来期望的状态）</a:t>
          </a:r>
          <a:endParaRPr lang="en-US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D41805A2-B05E-D749-ADB0-179A9C4E59A8}" type="parTrans" cxnId="{EAC322F5-5FD8-EF4D-B589-9654ECBF022E}">
      <dgm:prSet/>
      <dgm:spPr/>
      <dgm:t>
        <a:bodyPr/>
        <a:lstStyle/>
        <a:p>
          <a:endParaRPr lang="en-US"/>
        </a:p>
      </dgm:t>
    </dgm:pt>
    <dgm:pt modelId="{72E94B0B-2E47-004D-A9FC-828089259D32}" type="sibTrans" cxnId="{EAC322F5-5FD8-EF4D-B589-9654ECBF022E}">
      <dgm:prSet/>
      <dgm:spPr/>
      <dgm:t>
        <a:bodyPr/>
        <a:lstStyle/>
        <a:p>
          <a:endParaRPr lang="en-US"/>
        </a:p>
      </dgm:t>
    </dgm:pt>
    <dgm:pt modelId="{06FF0396-531C-774E-8DD8-EEFCC410A414}" type="pres">
      <dgm:prSet presAssocID="{500AEFED-B8DF-B848-836E-C3299AE90EB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8455FCB-357C-8B46-92C3-89295A4406F7}" type="pres">
      <dgm:prSet presAssocID="{FB3B7D32-CBA9-F54D-8840-78A8A7EE6514}" presName="linNode" presStyleCnt="0"/>
      <dgm:spPr/>
    </dgm:pt>
    <dgm:pt modelId="{BBC48314-82F7-734D-93A4-7A942A846328}" type="pres">
      <dgm:prSet presAssocID="{FB3B7D32-CBA9-F54D-8840-78A8A7EE6514}" presName="parentText" presStyleLbl="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8E99622-EDF1-5643-A01B-F51CC2F4BB92}" type="pres">
      <dgm:prSet presAssocID="{FB3B7D32-CBA9-F54D-8840-78A8A7EE6514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ACAFA4F-6E9F-E942-98D3-2B5E7C35B170}" srcId="{FB3B7D32-CBA9-F54D-8840-78A8A7EE6514}" destId="{F3C6FAC1-A1B1-5947-8B78-AB7B3A9BA9D3}" srcOrd="0" destOrd="0" parTransId="{0C869224-4D9C-684E-8FE2-EF80B2CA4F48}" sibTransId="{253BB8BF-24A6-7441-96E6-74414482D868}"/>
    <dgm:cxn modelId="{3720DB5C-27BE-BE41-8631-DAD0951640FE}" type="presOf" srcId="{FB3B7D32-CBA9-F54D-8840-78A8A7EE6514}" destId="{BBC48314-82F7-734D-93A4-7A942A846328}" srcOrd="0" destOrd="0" presId="urn:microsoft.com/office/officeart/2005/8/layout/vList5"/>
    <dgm:cxn modelId="{EAC322F5-5FD8-EF4D-B589-9654ECBF022E}" srcId="{FB3B7D32-CBA9-F54D-8840-78A8A7EE6514}" destId="{E5879410-2321-E942-B3DE-48CFDBF2CF0E}" srcOrd="1" destOrd="0" parTransId="{D41805A2-B05E-D749-ADB0-179A9C4E59A8}" sibTransId="{72E94B0B-2E47-004D-A9FC-828089259D32}"/>
    <dgm:cxn modelId="{EC185202-CF03-3048-BDA2-3F7C048293FF}" type="presOf" srcId="{E5879410-2321-E942-B3DE-48CFDBF2CF0E}" destId="{B8E99622-EDF1-5643-A01B-F51CC2F4BB92}" srcOrd="0" destOrd="1" presId="urn:microsoft.com/office/officeart/2005/8/layout/vList5"/>
    <dgm:cxn modelId="{A1A47DB2-80D0-D549-9BDD-DC0AC6F27DE5}" srcId="{500AEFED-B8DF-B848-836E-C3299AE90EBB}" destId="{FB3B7D32-CBA9-F54D-8840-78A8A7EE6514}" srcOrd="0" destOrd="0" parTransId="{D39B4ABA-CBBC-8D44-9FA8-031B22A17470}" sibTransId="{EEB0D2E3-CAD4-E04B-B863-8CBF280618BD}"/>
    <dgm:cxn modelId="{4B1064F1-0ED9-9A45-97F3-973B9DCD9103}" type="presOf" srcId="{F3C6FAC1-A1B1-5947-8B78-AB7B3A9BA9D3}" destId="{B8E99622-EDF1-5643-A01B-F51CC2F4BB92}" srcOrd="0" destOrd="0" presId="urn:microsoft.com/office/officeart/2005/8/layout/vList5"/>
    <dgm:cxn modelId="{5B0960F8-A066-1C4F-AE88-18D9914B9C50}" type="presOf" srcId="{500AEFED-B8DF-B848-836E-C3299AE90EBB}" destId="{06FF0396-531C-774E-8DD8-EEFCC410A414}" srcOrd="0" destOrd="0" presId="urn:microsoft.com/office/officeart/2005/8/layout/vList5"/>
    <dgm:cxn modelId="{6CC5BFDE-239C-1D4C-8A0B-A57B83EDA9CC}" type="presParOf" srcId="{06FF0396-531C-774E-8DD8-EEFCC410A414}" destId="{A8455FCB-357C-8B46-92C3-89295A4406F7}" srcOrd="0" destOrd="0" presId="urn:microsoft.com/office/officeart/2005/8/layout/vList5"/>
    <dgm:cxn modelId="{848C9BCF-CDEF-FA4E-9C66-ABBA93BCAE9F}" type="presParOf" srcId="{A8455FCB-357C-8B46-92C3-89295A4406F7}" destId="{BBC48314-82F7-734D-93A4-7A942A846328}" srcOrd="0" destOrd="0" presId="urn:microsoft.com/office/officeart/2005/8/layout/vList5"/>
    <dgm:cxn modelId="{AAAEB9D8-3DF7-344D-874B-52EAB38570D4}" type="presParOf" srcId="{A8455FCB-357C-8B46-92C3-89295A4406F7}" destId="{B8E99622-EDF1-5643-A01B-F51CC2F4BB9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69F6BB7-E836-9845-AC98-5C1D684074E4}" type="doc">
      <dgm:prSet loTypeId="urn:microsoft.com/office/officeart/2005/8/layout/process1" loCatId="" qsTypeId="urn:microsoft.com/office/officeart/2005/8/quickstyle/simple1" qsCatId="simple" csTypeId="urn:microsoft.com/office/officeart/2005/8/colors/colorful4" csCatId="colorful" phldr="1"/>
      <dgm:spPr/>
    </dgm:pt>
    <dgm:pt modelId="{CB1F7B4D-50D8-6D49-8E6C-AC7559EB95A0}">
      <dgm:prSet phldrT="[Text]"/>
      <dgm:spPr/>
      <dgm:t>
        <a:bodyPr/>
        <a:lstStyle/>
        <a:p>
          <a:r>
            <a:rPr lang="en-US"/>
            <a:t>自我分析</a:t>
          </a:r>
        </a:p>
      </dgm:t>
    </dgm:pt>
    <dgm:pt modelId="{CD9BF5E5-C5CA-7045-B065-CE169FC99C6C}" type="parTrans" cxnId="{CE6E6360-D140-3749-8C36-F1D7F806EC4C}">
      <dgm:prSet/>
      <dgm:spPr/>
      <dgm:t>
        <a:bodyPr/>
        <a:lstStyle/>
        <a:p>
          <a:endParaRPr lang="en-US"/>
        </a:p>
      </dgm:t>
    </dgm:pt>
    <dgm:pt modelId="{BBB3FF40-63BA-BC4A-92B1-8996F1C72EA1}" type="sibTrans" cxnId="{CE6E6360-D140-3749-8C36-F1D7F806EC4C}">
      <dgm:prSet/>
      <dgm:spPr/>
      <dgm:t>
        <a:bodyPr/>
        <a:lstStyle/>
        <a:p>
          <a:endParaRPr lang="en-US"/>
        </a:p>
      </dgm:t>
    </dgm:pt>
    <dgm:pt modelId="{BCFFEF35-7C1E-A240-8E04-878813906928}">
      <dgm:prSet phldrT="[Text]"/>
      <dgm:spPr/>
      <dgm:t>
        <a:bodyPr/>
        <a:lstStyle/>
        <a:p>
          <a:r>
            <a:rPr lang="en-US"/>
            <a:t>了解市场</a:t>
          </a:r>
        </a:p>
      </dgm:t>
    </dgm:pt>
    <dgm:pt modelId="{76557B0F-FD31-E449-AFDF-FF740CCC4F27}" type="parTrans" cxnId="{8D34F2DB-EFD9-FB46-A70E-61707E652436}">
      <dgm:prSet/>
      <dgm:spPr/>
      <dgm:t>
        <a:bodyPr/>
        <a:lstStyle/>
        <a:p>
          <a:endParaRPr lang="en-US"/>
        </a:p>
      </dgm:t>
    </dgm:pt>
    <dgm:pt modelId="{7DC1AA85-2037-9846-894C-FA0C41534C7E}" type="sibTrans" cxnId="{8D34F2DB-EFD9-FB46-A70E-61707E652436}">
      <dgm:prSet/>
      <dgm:spPr/>
      <dgm:t>
        <a:bodyPr/>
        <a:lstStyle/>
        <a:p>
          <a:endParaRPr lang="en-US"/>
        </a:p>
      </dgm:t>
    </dgm:pt>
    <dgm:pt modelId="{3B999DBD-2E4C-F848-8A88-2846B7F2C931}">
      <dgm:prSet phldrT="[Text]"/>
      <dgm:spPr/>
      <dgm:t>
        <a:bodyPr/>
        <a:lstStyle/>
        <a:p>
          <a:r>
            <a:rPr lang="en-US"/>
            <a:t>简历制作</a:t>
          </a:r>
        </a:p>
      </dgm:t>
    </dgm:pt>
    <dgm:pt modelId="{51CFFE0F-7BB4-0E4B-B31D-31B23BB4CBC4}" type="parTrans" cxnId="{DEF5078A-C7C3-A243-AD27-B858268E3A7C}">
      <dgm:prSet/>
      <dgm:spPr/>
      <dgm:t>
        <a:bodyPr/>
        <a:lstStyle/>
        <a:p>
          <a:endParaRPr lang="en-US"/>
        </a:p>
      </dgm:t>
    </dgm:pt>
    <dgm:pt modelId="{250DC29D-3E75-9C45-B341-EF28DA419CB4}" type="sibTrans" cxnId="{DEF5078A-C7C3-A243-AD27-B858268E3A7C}">
      <dgm:prSet/>
      <dgm:spPr/>
      <dgm:t>
        <a:bodyPr/>
        <a:lstStyle/>
        <a:p>
          <a:endParaRPr lang="en-US"/>
        </a:p>
      </dgm:t>
    </dgm:pt>
    <dgm:pt modelId="{21A7E956-45CD-604A-914A-0460D8D5C769}">
      <dgm:prSet phldrT="[Text]"/>
      <dgm:spPr/>
      <dgm:t>
        <a:bodyPr/>
        <a:lstStyle/>
        <a:p>
          <a:r>
            <a:rPr lang="en-US"/>
            <a:t>简历投递</a:t>
          </a:r>
        </a:p>
      </dgm:t>
    </dgm:pt>
    <dgm:pt modelId="{BC50FC72-2E21-B74D-90CE-7148E54D0F3B}" type="parTrans" cxnId="{5780925D-852E-E04B-9CA2-5B88A4CC2C58}">
      <dgm:prSet/>
      <dgm:spPr/>
      <dgm:t>
        <a:bodyPr/>
        <a:lstStyle/>
        <a:p>
          <a:endParaRPr lang="en-US"/>
        </a:p>
      </dgm:t>
    </dgm:pt>
    <dgm:pt modelId="{C63990E3-06B9-994A-838D-3F78C3275976}" type="sibTrans" cxnId="{5780925D-852E-E04B-9CA2-5B88A4CC2C58}">
      <dgm:prSet/>
      <dgm:spPr/>
      <dgm:t>
        <a:bodyPr/>
        <a:lstStyle/>
        <a:p>
          <a:endParaRPr lang="en-US"/>
        </a:p>
      </dgm:t>
    </dgm:pt>
    <dgm:pt modelId="{4AB4C3C0-3F0C-D842-A327-A159B8C02E76}" type="pres">
      <dgm:prSet presAssocID="{669F6BB7-E836-9845-AC98-5C1D684074E4}" presName="Name0" presStyleCnt="0">
        <dgm:presLayoutVars>
          <dgm:dir/>
          <dgm:resizeHandles val="exact"/>
        </dgm:presLayoutVars>
      </dgm:prSet>
      <dgm:spPr/>
    </dgm:pt>
    <dgm:pt modelId="{84126878-AAE6-BD4E-BD27-4CF7576147CE}" type="pres">
      <dgm:prSet presAssocID="{CB1F7B4D-50D8-6D49-8E6C-AC7559EB95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017C8B8-B348-6042-898F-57CDE2F27B4E}" type="pres">
      <dgm:prSet presAssocID="{BBB3FF40-63BA-BC4A-92B1-8996F1C72EA1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88161E1E-2BC5-0547-8F91-3A83FB7ADF5F}" type="pres">
      <dgm:prSet presAssocID="{BBB3FF40-63BA-BC4A-92B1-8996F1C72EA1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35BC96EB-4326-3E4F-945C-0BF3638A9CC1}" type="pres">
      <dgm:prSet presAssocID="{BCFFEF35-7C1E-A240-8E04-878813906928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37B28F0-767F-ED49-BB82-C0508385F3AA}" type="pres">
      <dgm:prSet presAssocID="{7DC1AA85-2037-9846-894C-FA0C41534C7E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C069D9B9-1E05-A84B-AD56-56C85CD033FA}" type="pres">
      <dgm:prSet presAssocID="{7DC1AA85-2037-9846-894C-FA0C41534C7E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5E169FEC-810B-6640-BFF3-B3EEF613C95F}" type="pres">
      <dgm:prSet presAssocID="{3B999DBD-2E4C-F848-8A88-2846B7F2C93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47C5303-6D57-4647-882C-E97B2E65A1F3}" type="pres">
      <dgm:prSet presAssocID="{250DC29D-3E75-9C45-B341-EF28DA419CB4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FBDC4B20-0B16-2647-97D0-0881E1CF847C}" type="pres">
      <dgm:prSet presAssocID="{250DC29D-3E75-9C45-B341-EF28DA419CB4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EE74FC97-8192-F14C-8C98-8E751DD5128F}" type="pres">
      <dgm:prSet presAssocID="{21A7E956-45CD-604A-914A-0460D8D5C769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BA9C5E9-1DC2-BE43-9337-B7F1617A8D7E}" type="presOf" srcId="{7DC1AA85-2037-9846-894C-FA0C41534C7E}" destId="{C069D9B9-1E05-A84B-AD56-56C85CD033FA}" srcOrd="1" destOrd="0" presId="urn:microsoft.com/office/officeart/2005/8/layout/process1"/>
    <dgm:cxn modelId="{9BCF2145-4258-D446-80DB-6FEDE4A47EB3}" type="presOf" srcId="{669F6BB7-E836-9845-AC98-5C1D684074E4}" destId="{4AB4C3C0-3F0C-D842-A327-A159B8C02E76}" srcOrd="0" destOrd="0" presId="urn:microsoft.com/office/officeart/2005/8/layout/process1"/>
    <dgm:cxn modelId="{8D34F2DB-EFD9-FB46-A70E-61707E652436}" srcId="{669F6BB7-E836-9845-AC98-5C1D684074E4}" destId="{BCFFEF35-7C1E-A240-8E04-878813906928}" srcOrd="1" destOrd="0" parTransId="{76557B0F-FD31-E449-AFDF-FF740CCC4F27}" sibTransId="{7DC1AA85-2037-9846-894C-FA0C41534C7E}"/>
    <dgm:cxn modelId="{55C73B72-6AFC-F748-89F7-E563809FE412}" type="presOf" srcId="{21A7E956-45CD-604A-914A-0460D8D5C769}" destId="{EE74FC97-8192-F14C-8C98-8E751DD5128F}" srcOrd="0" destOrd="0" presId="urn:microsoft.com/office/officeart/2005/8/layout/process1"/>
    <dgm:cxn modelId="{DEF5078A-C7C3-A243-AD27-B858268E3A7C}" srcId="{669F6BB7-E836-9845-AC98-5C1D684074E4}" destId="{3B999DBD-2E4C-F848-8A88-2846B7F2C931}" srcOrd="2" destOrd="0" parTransId="{51CFFE0F-7BB4-0E4B-B31D-31B23BB4CBC4}" sibTransId="{250DC29D-3E75-9C45-B341-EF28DA419CB4}"/>
    <dgm:cxn modelId="{06DD31EE-9525-F04C-866C-BA4935A394AD}" type="presOf" srcId="{BBB3FF40-63BA-BC4A-92B1-8996F1C72EA1}" destId="{9017C8B8-B348-6042-898F-57CDE2F27B4E}" srcOrd="0" destOrd="0" presId="urn:microsoft.com/office/officeart/2005/8/layout/process1"/>
    <dgm:cxn modelId="{D1BD110B-2BCA-D34E-A48D-6E24891F0F87}" type="presOf" srcId="{CB1F7B4D-50D8-6D49-8E6C-AC7559EB95A0}" destId="{84126878-AAE6-BD4E-BD27-4CF7576147CE}" srcOrd="0" destOrd="0" presId="urn:microsoft.com/office/officeart/2005/8/layout/process1"/>
    <dgm:cxn modelId="{40E310BE-06BF-C04C-9D04-314CB546AB14}" type="presOf" srcId="{7DC1AA85-2037-9846-894C-FA0C41534C7E}" destId="{A37B28F0-767F-ED49-BB82-C0508385F3AA}" srcOrd="0" destOrd="0" presId="urn:microsoft.com/office/officeart/2005/8/layout/process1"/>
    <dgm:cxn modelId="{2134A60A-2C42-3F4A-A116-2FE9FEE5514F}" type="presOf" srcId="{250DC29D-3E75-9C45-B341-EF28DA419CB4}" destId="{347C5303-6D57-4647-882C-E97B2E65A1F3}" srcOrd="0" destOrd="0" presId="urn:microsoft.com/office/officeart/2005/8/layout/process1"/>
    <dgm:cxn modelId="{CE6E6360-D140-3749-8C36-F1D7F806EC4C}" srcId="{669F6BB7-E836-9845-AC98-5C1D684074E4}" destId="{CB1F7B4D-50D8-6D49-8E6C-AC7559EB95A0}" srcOrd="0" destOrd="0" parTransId="{CD9BF5E5-C5CA-7045-B065-CE169FC99C6C}" sibTransId="{BBB3FF40-63BA-BC4A-92B1-8996F1C72EA1}"/>
    <dgm:cxn modelId="{538A94C2-4E43-AE48-B058-0C1BA40BFB11}" type="presOf" srcId="{BCFFEF35-7C1E-A240-8E04-878813906928}" destId="{35BC96EB-4326-3E4F-945C-0BF3638A9CC1}" srcOrd="0" destOrd="0" presId="urn:microsoft.com/office/officeart/2005/8/layout/process1"/>
    <dgm:cxn modelId="{A1DF6EA9-C8EC-D54E-90A8-D97120E68AF2}" type="presOf" srcId="{BBB3FF40-63BA-BC4A-92B1-8996F1C72EA1}" destId="{88161E1E-2BC5-0547-8F91-3A83FB7ADF5F}" srcOrd="1" destOrd="0" presId="urn:microsoft.com/office/officeart/2005/8/layout/process1"/>
    <dgm:cxn modelId="{27E4D5D2-50EC-CE4C-B1F8-C80A6B0B2383}" type="presOf" srcId="{250DC29D-3E75-9C45-B341-EF28DA419CB4}" destId="{FBDC4B20-0B16-2647-97D0-0881E1CF847C}" srcOrd="1" destOrd="0" presId="urn:microsoft.com/office/officeart/2005/8/layout/process1"/>
    <dgm:cxn modelId="{5780925D-852E-E04B-9CA2-5B88A4CC2C58}" srcId="{669F6BB7-E836-9845-AC98-5C1D684074E4}" destId="{21A7E956-45CD-604A-914A-0460D8D5C769}" srcOrd="3" destOrd="0" parTransId="{BC50FC72-2E21-B74D-90CE-7148E54D0F3B}" sibTransId="{C63990E3-06B9-994A-838D-3F78C3275976}"/>
    <dgm:cxn modelId="{FD42D5DE-955D-F44D-B658-FD7DA65BA152}" type="presOf" srcId="{3B999DBD-2E4C-F848-8A88-2846B7F2C931}" destId="{5E169FEC-810B-6640-BFF3-B3EEF613C95F}" srcOrd="0" destOrd="0" presId="urn:microsoft.com/office/officeart/2005/8/layout/process1"/>
    <dgm:cxn modelId="{1760B5F1-FEF2-6F43-A5C2-302530E83C20}" type="presParOf" srcId="{4AB4C3C0-3F0C-D842-A327-A159B8C02E76}" destId="{84126878-AAE6-BD4E-BD27-4CF7576147CE}" srcOrd="0" destOrd="0" presId="urn:microsoft.com/office/officeart/2005/8/layout/process1"/>
    <dgm:cxn modelId="{28D1FE3C-6857-2E45-957E-EED87C4A3EEE}" type="presParOf" srcId="{4AB4C3C0-3F0C-D842-A327-A159B8C02E76}" destId="{9017C8B8-B348-6042-898F-57CDE2F27B4E}" srcOrd="1" destOrd="0" presId="urn:microsoft.com/office/officeart/2005/8/layout/process1"/>
    <dgm:cxn modelId="{8D5F529F-3BF2-3141-AF1B-9A43171496BE}" type="presParOf" srcId="{9017C8B8-B348-6042-898F-57CDE2F27B4E}" destId="{88161E1E-2BC5-0547-8F91-3A83FB7ADF5F}" srcOrd="0" destOrd="0" presId="urn:microsoft.com/office/officeart/2005/8/layout/process1"/>
    <dgm:cxn modelId="{7359C85F-F5A9-AB40-AE58-5A7F3026DD62}" type="presParOf" srcId="{4AB4C3C0-3F0C-D842-A327-A159B8C02E76}" destId="{35BC96EB-4326-3E4F-945C-0BF3638A9CC1}" srcOrd="2" destOrd="0" presId="urn:microsoft.com/office/officeart/2005/8/layout/process1"/>
    <dgm:cxn modelId="{78BF0CFA-094F-B641-8495-FFE9DE8E1341}" type="presParOf" srcId="{4AB4C3C0-3F0C-D842-A327-A159B8C02E76}" destId="{A37B28F0-767F-ED49-BB82-C0508385F3AA}" srcOrd="3" destOrd="0" presId="urn:microsoft.com/office/officeart/2005/8/layout/process1"/>
    <dgm:cxn modelId="{B3635245-A915-E841-8BE1-627706164AF3}" type="presParOf" srcId="{A37B28F0-767F-ED49-BB82-C0508385F3AA}" destId="{C069D9B9-1E05-A84B-AD56-56C85CD033FA}" srcOrd="0" destOrd="0" presId="urn:microsoft.com/office/officeart/2005/8/layout/process1"/>
    <dgm:cxn modelId="{A8AEC805-D640-A040-A5C5-EF470A4EAD75}" type="presParOf" srcId="{4AB4C3C0-3F0C-D842-A327-A159B8C02E76}" destId="{5E169FEC-810B-6640-BFF3-B3EEF613C95F}" srcOrd="4" destOrd="0" presId="urn:microsoft.com/office/officeart/2005/8/layout/process1"/>
    <dgm:cxn modelId="{7FC74E84-610E-264D-9756-E2B44DD704B8}" type="presParOf" srcId="{4AB4C3C0-3F0C-D842-A327-A159B8C02E76}" destId="{347C5303-6D57-4647-882C-E97B2E65A1F3}" srcOrd="5" destOrd="0" presId="urn:microsoft.com/office/officeart/2005/8/layout/process1"/>
    <dgm:cxn modelId="{6A645A44-CA16-994B-BE24-DE33161B46E8}" type="presParOf" srcId="{347C5303-6D57-4647-882C-E97B2E65A1F3}" destId="{FBDC4B20-0B16-2647-97D0-0881E1CF847C}" srcOrd="0" destOrd="0" presId="urn:microsoft.com/office/officeart/2005/8/layout/process1"/>
    <dgm:cxn modelId="{654D255A-E4D8-5042-8D11-9185929DF7C5}" type="presParOf" srcId="{4AB4C3C0-3F0C-D842-A327-A159B8C02E76}" destId="{EE74FC97-8192-F14C-8C98-8E751DD5128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00AEFED-B8DF-B848-836E-C3299AE90EBB}" type="doc">
      <dgm:prSet loTypeId="urn:microsoft.com/office/officeart/2005/8/layout/vList5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FB3B7D32-CBA9-F54D-8840-78A8A7EE6514}">
      <dgm:prSet phldrT="[Text]" custT="1"/>
      <dgm:spPr>
        <a:solidFill>
          <a:srgbClr val="5F5BAE"/>
        </a:solidFill>
      </dgm:spPr>
      <dgm:t>
        <a:bodyPr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Calibri"/>
              <a:ea typeface="黑体"/>
              <a:cs typeface="+mn-cs"/>
            </a:rPr>
            <a:t>了解市场</a:t>
          </a:r>
        </a:p>
      </dgm:t>
    </dgm:pt>
    <dgm:pt modelId="{D39B4ABA-CBBC-8D44-9FA8-031B22A17470}" type="parTrans" cxnId="{A1A47DB2-80D0-D549-9BDD-DC0AC6F27DE5}">
      <dgm:prSet/>
      <dgm:spPr/>
      <dgm:t>
        <a:bodyPr/>
        <a:lstStyle/>
        <a:p>
          <a:endParaRPr lang="en-US"/>
        </a:p>
      </dgm:t>
    </dgm:pt>
    <dgm:pt modelId="{EEB0D2E3-CAD4-E04B-B863-8CBF280618BD}" type="sibTrans" cxnId="{A1A47DB2-80D0-D549-9BDD-DC0AC6F27DE5}">
      <dgm:prSet/>
      <dgm:spPr/>
      <dgm:t>
        <a:bodyPr/>
        <a:lstStyle/>
        <a:p>
          <a:endParaRPr lang="en-US"/>
        </a:p>
      </dgm:t>
    </dgm:pt>
    <dgm:pt modelId="{F3C6FAC1-A1B1-5947-8B78-AB7B3A9BA9D3}">
      <dgm:prSet phldrT="[Text]" custT="1"/>
      <dgm:spPr>
        <a:solidFill>
          <a:srgbClr val="C5CBE1"/>
        </a:solidFill>
        <a:ln>
          <a:solidFill>
            <a:srgbClr val="D1D1E4"/>
          </a:solidFill>
        </a:ln>
      </dgm:spPr>
      <dgm:t>
        <a:bodyPr/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solidFill>
                <a:schemeClr val="tx1">
                  <a:lumMod val="75000"/>
                  <a:lumOff val="25000"/>
                </a:schemeClr>
              </a:solidFill>
              <a:latin typeface="Calibri"/>
              <a:ea typeface="黑体"/>
              <a:cs typeface="+mn-cs"/>
            </a:rPr>
            <a:t>招聘信息</a:t>
          </a:r>
        </a:p>
      </dgm:t>
    </dgm:pt>
    <dgm:pt modelId="{0C869224-4D9C-684E-8FE2-EF80B2CA4F48}" type="parTrans" cxnId="{0ACAFA4F-6E9F-E942-98D3-2B5E7C35B170}">
      <dgm:prSet/>
      <dgm:spPr/>
      <dgm:t>
        <a:bodyPr/>
        <a:lstStyle/>
        <a:p>
          <a:endParaRPr lang="en-US"/>
        </a:p>
      </dgm:t>
    </dgm:pt>
    <dgm:pt modelId="{253BB8BF-24A6-7441-96E6-74414482D868}" type="sibTrans" cxnId="{0ACAFA4F-6E9F-E942-98D3-2B5E7C35B170}">
      <dgm:prSet/>
      <dgm:spPr/>
      <dgm:t>
        <a:bodyPr/>
        <a:lstStyle/>
        <a:p>
          <a:endParaRPr lang="en-US"/>
        </a:p>
      </dgm:t>
    </dgm:pt>
    <dgm:pt modelId="{E5879410-2321-E942-B3DE-48CFDBF2CF0E}">
      <dgm:prSet phldrT="[Text]" custT="1"/>
      <dgm:spPr>
        <a:solidFill>
          <a:srgbClr val="C5CBE1"/>
        </a:solidFill>
        <a:ln>
          <a:solidFill>
            <a:srgbClr val="D1D1E4"/>
          </a:solidFill>
        </a:ln>
      </dgm:spPr>
      <dgm:t>
        <a:bodyPr/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solidFill>
                <a:schemeClr val="tx1">
                  <a:lumMod val="75000"/>
                  <a:lumOff val="25000"/>
                </a:schemeClr>
              </a:solidFill>
              <a:latin typeface="Calibri"/>
              <a:ea typeface="黑体"/>
              <a:cs typeface="+mn-cs"/>
            </a:rPr>
            <a:t>项目的选择</a:t>
          </a:r>
          <a:r>
            <a:rPr lang="zh-CN" altLang="en-US" sz="1800" kern="1200">
              <a:solidFill>
                <a:schemeClr val="tx1">
                  <a:lumMod val="75000"/>
                  <a:lumOff val="25000"/>
                </a:schemeClr>
              </a:solidFill>
              <a:latin typeface="Calibri"/>
              <a:ea typeface="黑体"/>
              <a:cs typeface="+mn-cs"/>
            </a:rPr>
            <a:t>、求职意向</a:t>
          </a:r>
          <a:endParaRPr lang="en-US" sz="1800" kern="1200">
            <a:solidFill>
              <a:schemeClr val="tx1">
                <a:lumMod val="75000"/>
                <a:lumOff val="25000"/>
              </a:schemeClr>
            </a:solidFill>
            <a:latin typeface="Calibri"/>
            <a:ea typeface="黑体"/>
            <a:cs typeface="+mn-cs"/>
          </a:endParaRPr>
        </a:p>
      </dgm:t>
    </dgm:pt>
    <dgm:pt modelId="{D41805A2-B05E-D749-ADB0-179A9C4E59A8}" type="parTrans" cxnId="{EAC322F5-5FD8-EF4D-B589-9654ECBF022E}">
      <dgm:prSet/>
      <dgm:spPr/>
      <dgm:t>
        <a:bodyPr/>
        <a:lstStyle/>
        <a:p>
          <a:endParaRPr lang="en-US"/>
        </a:p>
      </dgm:t>
    </dgm:pt>
    <dgm:pt modelId="{72E94B0B-2E47-004D-A9FC-828089259D32}" type="sibTrans" cxnId="{EAC322F5-5FD8-EF4D-B589-9654ECBF022E}">
      <dgm:prSet/>
      <dgm:spPr/>
      <dgm:t>
        <a:bodyPr/>
        <a:lstStyle/>
        <a:p>
          <a:endParaRPr lang="en-US"/>
        </a:p>
      </dgm:t>
    </dgm:pt>
    <dgm:pt modelId="{06FF0396-531C-774E-8DD8-EEFCC410A414}" type="pres">
      <dgm:prSet presAssocID="{500AEFED-B8DF-B848-836E-C3299AE90EB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8455FCB-357C-8B46-92C3-89295A4406F7}" type="pres">
      <dgm:prSet presAssocID="{FB3B7D32-CBA9-F54D-8840-78A8A7EE6514}" presName="linNode" presStyleCnt="0"/>
      <dgm:spPr/>
    </dgm:pt>
    <dgm:pt modelId="{BBC48314-82F7-734D-93A4-7A942A846328}" type="pres">
      <dgm:prSet presAssocID="{FB3B7D32-CBA9-F54D-8840-78A8A7EE6514}" presName="parentText" presStyleLbl="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8E99622-EDF1-5643-A01B-F51CC2F4BB92}" type="pres">
      <dgm:prSet presAssocID="{FB3B7D32-CBA9-F54D-8840-78A8A7EE6514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ACAFA4F-6E9F-E942-98D3-2B5E7C35B170}" srcId="{FB3B7D32-CBA9-F54D-8840-78A8A7EE6514}" destId="{F3C6FAC1-A1B1-5947-8B78-AB7B3A9BA9D3}" srcOrd="0" destOrd="0" parTransId="{0C869224-4D9C-684E-8FE2-EF80B2CA4F48}" sibTransId="{253BB8BF-24A6-7441-96E6-74414482D868}"/>
    <dgm:cxn modelId="{3720DB5C-27BE-BE41-8631-DAD0951640FE}" type="presOf" srcId="{FB3B7D32-CBA9-F54D-8840-78A8A7EE6514}" destId="{BBC48314-82F7-734D-93A4-7A942A846328}" srcOrd="0" destOrd="0" presId="urn:microsoft.com/office/officeart/2005/8/layout/vList5"/>
    <dgm:cxn modelId="{EAC322F5-5FD8-EF4D-B589-9654ECBF022E}" srcId="{FB3B7D32-CBA9-F54D-8840-78A8A7EE6514}" destId="{E5879410-2321-E942-B3DE-48CFDBF2CF0E}" srcOrd="1" destOrd="0" parTransId="{D41805A2-B05E-D749-ADB0-179A9C4E59A8}" sibTransId="{72E94B0B-2E47-004D-A9FC-828089259D32}"/>
    <dgm:cxn modelId="{EC185202-CF03-3048-BDA2-3F7C048293FF}" type="presOf" srcId="{E5879410-2321-E942-B3DE-48CFDBF2CF0E}" destId="{B8E99622-EDF1-5643-A01B-F51CC2F4BB92}" srcOrd="0" destOrd="1" presId="urn:microsoft.com/office/officeart/2005/8/layout/vList5"/>
    <dgm:cxn modelId="{A1A47DB2-80D0-D549-9BDD-DC0AC6F27DE5}" srcId="{500AEFED-B8DF-B848-836E-C3299AE90EBB}" destId="{FB3B7D32-CBA9-F54D-8840-78A8A7EE6514}" srcOrd="0" destOrd="0" parTransId="{D39B4ABA-CBBC-8D44-9FA8-031B22A17470}" sibTransId="{EEB0D2E3-CAD4-E04B-B863-8CBF280618BD}"/>
    <dgm:cxn modelId="{4B1064F1-0ED9-9A45-97F3-973B9DCD9103}" type="presOf" srcId="{F3C6FAC1-A1B1-5947-8B78-AB7B3A9BA9D3}" destId="{B8E99622-EDF1-5643-A01B-F51CC2F4BB92}" srcOrd="0" destOrd="0" presId="urn:microsoft.com/office/officeart/2005/8/layout/vList5"/>
    <dgm:cxn modelId="{5B0960F8-A066-1C4F-AE88-18D9914B9C50}" type="presOf" srcId="{500AEFED-B8DF-B848-836E-C3299AE90EBB}" destId="{06FF0396-531C-774E-8DD8-EEFCC410A414}" srcOrd="0" destOrd="0" presId="urn:microsoft.com/office/officeart/2005/8/layout/vList5"/>
    <dgm:cxn modelId="{6CC5BFDE-239C-1D4C-8A0B-A57B83EDA9CC}" type="presParOf" srcId="{06FF0396-531C-774E-8DD8-EEFCC410A414}" destId="{A8455FCB-357C-8B46-92C3-89295A4406F7}" srcOrd="0" destOrd="0" presId="urn:microsoft.com/office/officeart/2005/8/layout/vList5"/>
    <dgm:cxn modelId="{848C9BCF-CDEF-FA4E-9C66-ABBA93BCAE9F}" type="presParOf" srcId="{A8455FCB-357C-8B46-92C3-89295A4406F7}" destId="{BBC48314-82F7-734D-93A4-7A942A846328}" srcOrd="0" destOrd="0" presId="urn:microsoft.com/office/officeart/2005/8/layout/vList5"/>
    <dgm:cxn modelId="{AAAEB9D8-3DF7-344D-874B-52EAB38570D4}" type="presParOf" srcId="{A8455FCB-357C-8B46-92C3-89295A4406F7}" destId="{B8E99622-EDF1-5643-A01B-F51CC2F4BB9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69F6BB7-E836-9845-AC98-5C1D684074E4}" type="doc">
      <dgm:prSet loTypeId="urn:microsoft.com/office/officeart/2005/8/layout/process1" loCatId="" qsTypeId="urn:microsoft.com/office/officeart/2005/8/quickstyle/simple1" qsCatId="simple" csTypeId="urn:microsoft.com/office/officeart/2005/8/colors/colorful4" csCatId="colorful" phldr="1"/>
      <dgm:spPr/>
    </dgm:pt>
    <dgm:pt modelId="{CB1F7B4D-50D8-6D49-8E6C-AC7559EB95A0}">
      <dgm:prSet phldrT="[Text]"/>
      <dgm:spPr/>
      <dgm:t>
        <a:bodyPr/>
        <a:lstStyle/>
        <a:p>
          <a:r>
            <a:rPr lang="en-US"/>
            <a:t>自我分析</a:t>
          </a:r>
        </a:p>
      </dgm:t>
    </dgm:pt>
    <dgm:pt modelId="{CD9BF5E5-C5CA-7045-B065-CE169FC99C6C}" type="parTrans" cxnId="{CE6E6360-D140-3749-8C36-F1D7F806EC4C}">
      <dgm:prSet/>
      <dgm:spPr/>
      <dgm:t>
        <a:bodyPr/>
        <a:lstStyle/>
        <a:p>
          <a:endParaRPr lang="en-US"/>
        </a:p>
      </dgm:t>
    </dgm:pt>
    <dgm:pt modelId="{BBB3FF40-63BA-BC4A-92B1-8996F1C72EA1}" type="sibTrans" cxnId="{CE6E6360-D140-3749-8C36-F1D7F806EC4C}">
      <dgm:prSet/>
      <dgm:spPr/>
      <dgm:t>
        <a:bodyPr/>
        <a:lstStyle/>
        <a:p>
          <a:endParaRPr lang="en-US"/>
        </a:p>
      </dgm:t>
    </dgm:pt>
    <dgm:pt modelId="{BCFFEF35-7C1E-A240-8E04-878813906928}">
      <dgm:prSet phldrT="[Text]"/>
      <dgm:spPr/>
      <dgm:t>
        <a:bodyPr/>
        <a:lstStyle/>
        <a:p>
          <a:r>
            <a:rPr lang="en-US"/>
            <a:t>了解市场</a:t>
          </a:r>
        </a:p>
      </dgm:t>
    </dgm:pt>
    <dgm:pt modelId="{76557B0F-FD31-E449-AFDF-FF740CCC4F27}" type="parTrans" cxnId="{8D34F2DB-EFD9-FB46-A70E-61707E652436}">
      <dgm:prSet/>
      <dgm:spPr/>
      <dgm:t>
        <a:bodyPr/>
        <a:lstStyle/>
        <a:p>
          <a:endParaRPr lang="en-US"/>
        </a:p>
      </dgm:t>
    </dgm:pt>
    <dgm:pt modelId="{7DC1AA85-2037-9846-894C-FA0C41534C7E}" type="sibTrans" cxnId="{8D34F2DB-EFD9-FB46-A70E-61707E652436}">
      <dgm:prSet/>
      <dgm:spPr/>
      <dgm:t>
        <a:bodyPr/>
        <a:lstStyle/>
        <a:p>
          <a:endParaRPr lang="en-US"/>
        </a:p>
      </dgm:t>
    </dgm:pt>
    <dgm:pt modelId="{3B999DBD-2E4C-F848-8A88-2846B7F2C931}">
      <dgm:prSet phldrT="[Text]"/>
      <dgm:spPr/>
      <dgm:t>
        <a:bodyPr/>
        <a:lstStyle/>
        <a:p>
          <a:r>
            <a:rPr lang="en-US"/>
            <a:t>简历制作</a:t>
          </a:r>
        </a:p>
      </dgm:t>
    </dgm:pt>
    <dgm:pt modelId="{51CFFE0F-7BB4-0E4B-B31D-31B23BB4CBC4}" type="parTrans" cxnId="{DEF5078A-C7C3-A243-AD27-B858268E3A7C}">
      <dgm:prSet/>
      <dgm:spPr/>
      <dgm:t>
        <a:bodyPr/>
        <a:lstStyle/>
        <a:p>
          <a:endParaRPr lang="en-US"/>
        </a:p>
      </dgm:t>
    </dgm:pt>
    <dgm:pt modelId="{250DC29D-3E75-9C45-B341-EF28DA419CB4}" type="sibTrans" cxnId="{DEF5078A-C7C3-A243-AD27-B858268E3A7C}">
      <dgm:prSet/>
      <dgm:spPr/>
      <dgm:t>
        <a:bodyPr/>
        <a:lstStyle/>
        <a:p>
          <a:endParaRPr lang="en-US"/>
        </a:p>
      </dgm:t>
    </dgm:pt>
    <dgm:pt modelId="{21A7E956-45CD-604A-914A-0460D8D5C769}">
      <dgm:prSet phldrT="[Text]"/>
      <dgm:spPr/>
      <dgm:t>
        <a:bodyPr/>
        <a:lstStyle/>
        <a:p>
          <a:r>
            <a:rPr lang="en-US"/>
            <a:t>简历投递</a:t>
          </a:r>
        </a:p>
      </dgm:t>
    </dgm:pt>
    <dgm:pt modelId="{BC50FC72-2E21-B74D-90CE-7148E54D0F3B}" type="parTrans" cxnId="{5780925D-852E-E04B-9CA2-5B88A4CC2C58}">
      <dgm:prSet/>
      <dgm:spPr/>
      <dgm:t>
        <a:bodyPr/>
        <a:lstStyle/>
        <a:p>
          <a:endParaRPr lang="en-US"/>
        </a:p>
      </dgm:t>
    </dgm:pt>
    <dgm:pt modelId="{C63990E3-06B9-994A-838D-3F78C3275976}" type="sibTrans" cxnId="{5780925D-852E-E04B-9CA2-5B88A4CC2C58}">
      <dgm:prSet/>
      <dgm:spPr/>
      <dgm:t>
        <a:bodyPr/>
        <a:lstStyle/>
        <a:p>
          <a:endParaRPr lang="en-US"/>
        </a:p>
      </dgm:t>
    </dgm:pt>
    <dgm:pt modelId="{4AB4C3C0-3F0C-D842-A327-A159B8C02E76}" type="pres">
      <dgm:prSet presAssocID="{669F6BB7-E836-9845-AC98-5C1D684074E4}" presName="Name0" presStyleCnt="0">
        <dgm:presLayoutVars>
          <dgm:dir/>
          <dgm:resizeHandles val="exact"/>
        </dgm:presLayoutVars>
      </dgm:prSet>
      <dgm:spPr/>
    </dgm:pt>
    <dgm:pt modelId="{84126878-AAE6-BD4E-BD27-4CF7576147CE}" type="pres">
      <dgm:prSet presAssocID="{CB1F7B4D-50D8-6D49-8E6C-AC7559EB95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017C8B8-B348-6042-898F-57CDE2F27B4E}" type="pres">
      <dgm:prSet presAssocID="{BBB3FF40-63BA-BC4A-92B1-8996F1C72EA1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88161E1E-2BC5-0547-8F91-3A83FB7ADF5F}" type="pres">
      <dgm:prSet presAssocID="{BBB3FF40-63BA-BC4A-92B1-8996F1C72EA1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35BC96EB-4326-3E4F-945C-0BF3638A9CC1}" type="pres">
      <dgm:prSet presAssocID="{BCFFEF35-7C1E-A240-8E04-878813906928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37B28F0-767F-ED49-BB82-C0508385F3AA}" type="pres">
      <dgm:prSet presAssocID="{7DC1AA85-2037-9846-894C-FA0C41534C7E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C069D9B9-1E05-A84B-AD56-56C85CD033FA}" type="pres">
      <dgm:prSet presAssocID="{7DC1AA85-2037-9846-894C-FA0C41534C7E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5E169FEC-810B-6640-BFF3-B3EEF613C95F}" type="pres">
      <dgm:prSet presAssocID="{3B999DBD-2E4C-F848-8A88-2846B7F2C93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47C5303-6D57-4647-882C-E97B2E65A1F3}" type="pres">
      <dgm:prSet presAssocID="{250DC29D-3E75-9C45-B341-EF28DA419CB4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FBDC4B20-0B16-2647-97D0-0881E1CF847C}" type="pres">
      <dgm:prSet presAssocID="{250DC29D-3E75-9C45-B341-EF28DA419CB4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EE74FC97-8192-F14C-8C98-8E751DD5128F}" type="pres">
      <dgm:prSet presAssocID="{21A7E956-45CD-604A-914A-0460D8D5C769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BA9C5E9-1DC2-BE43-9337-B7F1617A8D7E}" type="presOf" srcId="{7DC1AA85-2037-9846-894C-FA0C41534C7E}" destId="{C069D9B9-1E05-A84B-AD56-56C85CD033FA}" srcOrd="1" destOrd="0" presId="urn:microsoft.com/office/officeart/2005/8/layout/process1"/>
    <dgm:cxn modelId="{9BCF2145-4258-D446-80DB-6FEDE4A47EB3}" type="presOf" srcId="{669F6BB7-E836-9845-AC98-5C1D684074E4}" destId="{4AB4C3C0-3F0C-D842-A327-A159B8C02E76}" srcOrd="0" destOrd="0" presId="urn:microsoft.com/office/officeart/2005/8/layout/process1"/>
    <dgm:cxn modelId="{8D34F2DB-EFD9-FB46-A70E-61707E652436}" srcId="{669F6BB7-E836-9845-AC98-5C1D684074E4}" destId="{BCFFEF35-7C1E-A240-8E04-878813906928}" srcOrd="1" destOrd="0" parTransId="{76557B0F-FD31-E449-AFDF-FF740CCC4F27}" sibTransId="{7DC1AA85-2037-9846-894C-FA0C41534C7E}"/>
    <dgm:cxn modelId="{55C73B72-6AFC-F748-89F7-E563809FE412}" type="presOf" srcId="{21A7E956-45CD-604A-914A-0460D8D5C769}" destId="{EE74FC97-8192-F14C-8C98-8E751DD5128F}" srcOrd="0" destOrd="0" presId="urn:microsoft.com/office/officeart/2005/8/layout/process1"/>
    <dgm:cxn modelId="{DEF5078A-C7C3-A243-AD27-B858268E3A7C}" srcId="{669F6BB7-E836-9845-AC98-5C1D684074E4}" destId="{3B999DBD-2E4C-F848-8A88-2846B7F2C931}" srcOrd="2" destOrd="0" parTransId="{51CFFE0F-7BB4-0E4B-B31D-31B23BB4CBC4}" sibTransId="{250DC29D-3E75-9C45-B341-EF28DA419CB4}"/>
    <dgm:cxn modelId="{06DD31EE-9525-F04C-866C-BA4935A394AD}" type="presOf" srcId="{BBB3FF40-63BA-BC4A-92B1-8996F1C72EA1}" destId="{9017C8B8-B348-6042-898F-57CDE2F27B4E}" srcOrd="0" destOrd="0" presId="urn:microsoft.com/office/officeart/2005/8/layout/process1"/>
    <dgm:cxn modelId="{D1BD110B-2BCA-D34E-A48D-6E24891F0F87}" type="presOf" srcId="{CB1F7B4D-50D8-6D49-8E6C-AC7559EB95A0}" destId="{84126878-AAE6-BD4E-BD27-4CF7576147CE}" srcOrd="0" destOrd="0" presId="urn:microsoft.com/office/officeart/2005/8/layout/process1"/>
    <dgm:cxn modelId="{40E310BE-06BF-C04C-9D04-314CB546AB14}" type="presOf" srcId="{7DC1AA85-2037-9846-894C-FA0C41534C7E}" destId="{A37B28F0-767F-ED49-BB82-C0508385F3AA}" srcOrd="0" destOrd="0" presId="urn:microsoft.com/office/officeart/2005/8/layout/process1"/>
    <dgm:cxn modelId="{2134A60A-2C42-3F4A-A116-2FE9FEE5514F}" type="presOf" srcId="{250DC29D-3E75-9C45-B341-EF28DA419CB4}" destId="{347C5303-6D57-4647-882C-E97B2E65A1F3}" srcOrd="0" destOrd="0" presId="urn:microsoft.com/office/officeart/2005/8/layout/process1"/>
    <dgm:cxn modelId="{CE6E6360-D140-3749-8C36-F1D7F806EC4C}" srcId="{669F6BB7-E836-9845-AC98-5C1D684074E4}" destId="{CB1F7B4D-50D8-6D49-8E6C-AC7559EB95A0}" srcOrd="0" destOrd="0" parTransId="{CD9BF5E5-C5CA-7045-B065-CE169FC99C6C}" sibTransId="{BBB3FF40-63BA-BC4A-92B1-8996F1C72EA1}"/>
    <dgm:cxn modelId="{538A94C2-4E43-AE48-B058-0C1BA40BFB11}" type="presOf" srcId="{BCFFEF35-7C1E-A240-8E04-878813906928}" destId="{35BC96EB-4326-3E4F-945C-0BF3638A9CC1}" srcOrd="0" destOrd="0" presId="urn:microsoft.com/office/officeart/2005/8/layout/process1"/>
    <dgm:cxn modelId="{A1DF6EA9-C8EC-D54E-90A8-D97120E68AF2}" type="presOf" srcId="{BBB3FF40-63BA-BC4A-92B1-8996F1C72EA1}" destId="{88161E1E-2BC5-0547-8F91-3A83FB7ADF5F}" srcOrd="1" destOrd="0" presId="urn:microsoft.com/office/officeart/2005/8/layout/process1"/>
    <dgm:cxn modelId="{27E4D5D2-50EC-CE4C-B1F8-C80A6B0B2383}" type="presOf" srcId="{250DC29D-3E75-9C45-B341-EF28DA419CB4}" destId="{FBDC4B20-0B16-2647-97D0-0881E1CF847C}" srcOrd="1" destOrd="0" presId="urn:microsoft.com/office/officeart/2005/8/layout/process1"/>
    <dgm:cxn modelId="{5780925D-852E-E04B-9CA2-5B88A4CC2C58}" srcId="{669F6BB7-E836-9845-AC98-5C1D684074E4}" destId="{21A7E956-45CD-604A-914A-0460D8D5C769}" srcOrd="3" destOrd="0" parTransId="{BC50FC72-2E21-B74D-90CE-7148E54D0F3B}" sibTransId="{C63990E3-06B9-994A-838D-3F78C3275976}"/>
    <dgm:cxn modelId="{FD42D5DE-955D-F44D-B658-FD7DA65BA152}" type="presOf" srcId="{3B999DBD-2E4C-F848-8A88-2846B7F2C931}" destId="{5E169FEC-810B-6640-BFF3-B3EEF613C95F}" srcOrd="0" destOrd="0" presId="urn:microsoft.com/office/officeart/2005/8/layout/process1"/>
    <dgm:cxn modelId="{1760B5F1-FEF2-6F43-A5C2-302530E83C20}" type="presParOf" srcId="{4AB4C3C0-3F0C-D842-A327-A159B8C02E76}" destId="{84126878-AAE6-BD4E-BD27-4CF7576147CE}" srcOrd="0" destOrd="0" presId="urn:microsoft.com/office/officeart/2005/8/layout/process1"/>
    <dgm:cxn modelId="{28D1FE3C-6857-2E45-957E-EED87C4A3EEE}" type="presParOf" srcId="{4AB4C3C0-3F0C-D842-A327-A159B8C02E76}" destId="{9017C8B8-B348-6042-898F-57CDE2F27B4E}" srcOrd="1" destOrd="0" presId="urn:microsoft.com/office/officeart/2005/8/layout/process1"/>
    <dgm:cxn modelId="{8D5F529F-3BF2-3141-AF1B-9A43171496BE}" type="presParOf" srcId="{9017C8B8-B348-6042-898F-57CDE2F27B4E}" destId="{88161E1E-2BC5-0547-8F91-3A83FB7ADF5F}" srcOrd="0" destOrd="0" presId="urn:microsoft.com/office/officeart/2005/8/layout/process1"/>
    <dgm:cxn modelId="{7359C85F-F5A9-AB40-AE58-5A7F3026DD62}" type="presParOf" srcId="{4AB4C3C0-3F0C-D842-A327-A159B8C02E76}" destId="{35BC96EB-4326-3E4F-945C-0BF3638A9CC1}" srcOrd="2" destOrd="0" presId="urn:microsoft.com/office/officeart/2005/8/layout/process1"/>
    <dgm:cxn modelId="{78BF0CFA-094F-B641-8495-FFE9DE8E1341}" type="presParOf" srcId="{4AB4C3C0-3F0C-D842-A327-A159B8C02E76}" destId="{A37B28F0-767F-ED49-BB82-C0508385F3AA}" srcOrd="3" destOrd="0" presId="urn:microsoft.com/office/officeart/2005/8/layout/process1"/>
    <dgm:cxn modelId="{B3635245-A915-E841-8BE1-627706164AF3}" type="presParOf" srcId="{A37B28F0-767F-ED49-BB82-C0508385F3AA}" destId="{C069D9B9-1E05-A84B-AD56-56C85CD033FA}" srcOrd="0" destOrd="0" presId="urn:microsoft.com/office/officeart/2005/8/layout/process1"/>
    <dgm:cxn modelId="{A8AEC805-D640-A040-A5C5-EF470A4EAD75}" type="presParOf" srcId="{4AB4C3C0-3F0C-D842-A327-A159B8C02E76}" destId="{5E169FEC-810B-6640-BFF3-B3EEF613C95F}" srcOrd="4" destOrd="0" presId="urn:microsoft.com/office/officeart/2005/8/layout/process1"/>
    <dgm:cxn modelId="{7FC74E84-610E-264D-9756-E2B44DD704B8}" type="presParOf" srcId="{4AB4C3C0-3F0C-D842-A327-A159B8C02E76}" destId="{347C5303-6D57-4647-882C-E97B2E65A1F3}" srcOrd="5" destOrd="0" presId="urn:microsoft.com/office/officeart/2005/8/layout/process1"/>
    <dgm:cxn modelId="{6A645A44-CA16-994B-BE24-DE33161B46E8}" type="presParOf" srcId="{347C5303-6D57-4647-882C-E97B2E65A1F3}" destId="{FBDC4B20-0B16-2647-97D0-0881E1CF847C}" srcOrd="0" destOrd="0" presId="urn:microsoft.com/office/officeart/2005/8/layout/process1"/>
    <dgm:cxn modelId="{654D255A-E4D8-5042-8D11-9185929DF7C5}" type="presParOf" srcId="{4AB4C3C0-3F0C-D842-A327-A159B8C02E76}" destId="{EE74FC97-8192-F14C-8C98-8E751DD5128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00AEFED-B8DF-B848-836E-C3299AE90EBB}" type="doc">
      <dgm:prSet loTypeId="urn:microsoft.com/office/officeart/2005/8/layout/vList5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B3B7D32-CBA9-F54D-8840-78A8A7EE6514}">
      <dgm:prSet phldrT="[Text]" custT="1"/>
      <dgm:spPr>
        <a:solidFill>
          <a:srgbClr val="537ABA"/>
        </a:solidFill>
      </dgm:spPr>
      <dgm:t>
        <a:bodyPr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prstClr val="white"/>
              </a:solidFill>
              <a:latin typeface="Calibri"/>
              <a:ea typeface="黑体"/>
              <a:cs typeface="+mn-cs"/>
            </a:rPr>
            <a:t>简历制作</a:t>
          </a:r>
        </a:p>
      </dgm:t>
    </dgm:pt>
    <dgm:pt modelId="{D39B4ABA-CBBC-8D44-9FA8-031B22A17470}" type="parTrans" cxnId="{A1A47DB2-80D0-D549-9BDD-DC0AC6F27DE5}">
      <dgm:prSet/>
      <dgm:spPr/>
      <dgm:t>
        <a:bodyPr/>
        <a:lstStyle/>
        <a:p>
          <a:endParaRPr lang="en-US"/>
        </a:p>
      </dgm:t>
    </dgm:pt>
    <dgm:pt modelId="{EEB0D2E3-CAD4-E04B-B863-8CBF280618BD}" type="sibTrans" cxnId="{A1A47DB2-80D0-D549-9BDD-DC0AC6F27DE5}">
      <dgm:prSet/>
      <dgm:spPr/>
      <dgm:t>
        <a:bodyPr/>
        <a:lstStyle/>
        <a:p>
          <a:endParaRPr lang="en-US"/>
        </a:p>
      </dgm:t>
    </dgm:pt>
    <dgm:pt modelId="{F3C6FAC1-A1B1-5947-8B78-AB7B3A9BA9D3}">
      <dgm:prSet phldrT="[Text]"/>
      <dgm:spPr>
        <a:solidFill>
          <a:srgbClr val="D6DCEA"/>
        </a:solidFill>
        <a:ln>
          <a:solidFill>
            <a:srgbClr val="D6DCEA"/>
          </a:solidFill>
        </a:ln>
      </dgm:spPr>
      <dgm:t>
        <a:bodyPr/>
        <a:lstStyle/>
        <a:p>
          <a:r>
            <a:rPr lang="en-US">
              <a:solidFill>
                <a:schemeClr val="tx1">
                  <a:lumMod val="75000"/>
                  <a:lumOff val="25000"/>
                </a:schemeClr>
              </a:solidFill>
            </a:rPr>
            <a:t>注意事项</a:t>
          </a:r>
          <a:r>
            <a:rPr lang="zh-CN" altLang="en-US">
              <a:solidFill>
                <a:schemeClr val="tx1">
                  <a:lumMod val="75000"/>
                  <a:lumOff val="25000"/>
                </a:schemeClr>
              </a:solidFill>
            </a:rPr>
            <a:t>：</a:t>
          </a:r>
          <a:endParaRPr lang="en-US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0C869224-4D9C-684E-8FE2-EF80B2CA4F48}" type="parTrans" cxnId="{0ACAFA4F-6E9F-E942-98D3-2B5E7C35B170}">
      <dgm:prSet/>
      <dgm:spPr/>
      <dgm:t>
        <a:bodyPr/>
        <a:lstStyle/>
        <a:p>
          <a:endParaRPr lang="en-US"/>
        </a:p>
      </dgm:t>
    </dgm:pt>
    <dgm:pt modelId="{253BB8BF-24A6-7441-96E6-74414482D868}" type="sibTrans" cxnId="{0ACAFA4F-6E9F-E942-98D3-2B5E7C35B170}">
      <dgm:prSet/>
      <dgm:spPr/>
      <dgm:t>
        <a:bodyPr/>
        <a:lstStyle/>
        <a:p>
          <a:endParaRPr lang="en-US"/>
        </a:p>
      </dgm:t>
    </dgm:pt>
    <dgm:pt modelId="{91BAE95C-C01E-2144-BBAA-92FF10FA9CB3}">
      <dgm:prSet phldrT="[Text]"/>
      <dgm:spPr>
        <a:solidFill>
          <a:srgbClr val="D6DCEA"/>
        </a:solidFill>
        <a:ln>
          <a:solidFill>
            <a:srgbClr val="D6DCEA"/>
          </a:solidFill>
        </a:ln>
      </dgm:spPr>
      <dgm:t>
        <a:bodyPr/>
        <a:lstStyle/>
        <a:p>
          <a:r>
            <a:rPr lang="en-US">
              <a:solidFill>
                <a:schemeClr val="tx1">
                  <a:lumMod val="75000"/>
                  <a:lumOff val="25000"/>
                </a:schemeClr>
              </a:solidFill>
            </a:rPr>
            <a:t>投其所好</a:t>
          </a:r>
          <a:r>
            <a:rPr lang="zh-CN" altLang="en-US">
              <a:solidFill>
                <a:schemeClr val="tx1">
                  <a:lumMod val="75000"/>
                  <a:lumOff val="25000"/>
                </a:schemeClr>
              </a:solidFill>
            </a:rPr>
            <a:t>、求职意向、工作经历（时间、格式、描述）、项目经历</a:t>
          </a:r>
          <a:endParaRPr lang="en-US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C6EC3ABB-6304-724B-8FEB-B06374184DE1}" type="parTrans" cxnId="{168BBF7D-0AD4-C648-99E9-071D13125F46}">
      <dgm:prSet/>
      <dgm:spPr/>
      <dgm:t>
        <a:bodyPr/>
        <a:lstStyle/>
        <a:p>
          <a:endParaRPr lang="en-US"/>
        </a:p>
      </dgm:t>
    </dgm:pt>
    <dgm:pt modelId="{320F4813-F794-A147-A6D9-0DF793142227}" type="sibTrans" cxnId="{168BBF7D-0AD4-C648-99E9-071D13125F46}">
      <dgm:prSet/>
      <dgm:spPr/>
      <dgm:t>
        <a:bodyPr/>
        <a:lstStyle/>
        <a:p>
          <a:endParaRPr lang="en-US"/>
        </a:p>
      </dgm:t>
    </dgm:pt>
    <dgm:pt modelId="{06FF0396-531C-774E-8DD8-EEFCC410A414}" type="pres">
      <dgm:prSet presAssocID="{500AEFED-B8DF-B848-836E-C3299AE90EB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8455FCB-357C-8B46-92C3-89295A4406F7}" type="pres">
      <dgm:prSet presAssocID="{FB3B7D32-CBA9-F54D-8840-78A8A7EE6514}" presName="linNode" presStyleCnt="0"/>
      <dgm:spPr/>
    </dgm:pt>
    <dgm:pt modelId="{BBC48314-82F7-734D-93A4-7A942A846328}" type="pres">
      <dgm:prSet presAssocID="{FB3B7D32-CBA9-F54D-8840-78A8A7EE6514}" presName="parentText" presStyleLbl="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8E99622-EDF1-5643-A01B-F51CC2F4BB92}" type="pres">
      <dgm:prSet presAssocID="{FB3B7D32-CBA9-F54D-8840-78A8A7EE6514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ACAFA4F-6E9F-E942-98D3-2B5E7C35B170}" srcId="{FB3B7D32-CBA9-F54D-8840-78A8A7EE6514}" destId="{F3C6FAC1-A1B1-5947-8B78-AB7B3A9BA9D3}" srcOrd="0" destOrd="0" parTransId="{0C869224-4D9C-684E-8FE2-EF80B2CA4F48}" sibTransId="{253BB8BF-24A6-7441-96E6-74414482D868}"/>
    <dgm:cxn modelId="{3720DB5C-27BE-BE41-8631-DAD0951640FE}" type="presOf" srcId="{FB3B7D32-CBA9-F54D-8840-78A8A7EE6514}" destId="{BBC48314-82F7-734D-93A4-7A942A846328}" srcOrd="0" destOrd="0" presId="urn:microsoft.com/office/officeart/2005/8/layout/vList5"/>
    <dgm:cxn modelId="{6B3D30B8-1E9C-3048-8B86-61A162811FD8}" type="presOf" srcId="{91BAE95C-C01E-2144-BBAA-92FF10FA9CB3}" destId="{B8E99622-EDF1-5643-A01B-F51CC2F4BB92}" srcOrd="0" destOrd="1" presId="urn:microsoft.com/office/officeart/2005/8/layout/vList5"/>
    <dgm:cxn modelId="{A1A47DB2-80D0-D549-9BDD-DC0AC6F27DE5}" srcId="{500AEFED-B8DF-B848-836E-C3299AE90EBB}" destId="{FB3B7D32-CBA9-F54D-8840-78A8A7EE6514}" srcOrd="0" destOrd="0" parTransId="{D39B4ABA-CBBC-8D44-9FA8-031B22A17470}" sibTransId="{EEB0D2E3-CAD4-E04B-B863-8CBF280618BD}"/>
    <dgm:cxn modelId="{168BBF7D-0AD4-C648-99E9-071D13125F46}" srcId="{FB3B7D32-CBA9-F54D-8840-78A8A7EE6514}" destId="{91BAE95C-C01E-2144-BBAA-92FF10FA9CB3}" srcOrd="1" destOrd="0" parTransId="{C6EC3ABB-6304-724B-8FEB-B06374184DE1}" sibTransId="{320F4813-F794-A147-A6D9-0DF793142227}"/>
    <dgm:cxn modelId="{4B1064F1-0ED9-9A45-97F3-973B9DCD9103}" type="presOf" srcId="{F3C6FAC1-A1B1-5947-8B78-AB7B3A9BA9D3}" destId="{B8E99622-EDF1-5643-A01B-F51CC2F4BB92}" srcOrd="0" destOrd="0" presId="urn:microsoft.com/office/officeart/2005/8/layout/vList5"/>
    <dgm:cxn modelId="{5B0960F8-A066-1C4F-AE88-18D9914B9C50}" type="presOf" srcId="{500AEFED-B8DF-B848-836E-C3299AE90EBB}" destId="{06FF0396-531C-774E-8DD8-EEFCC410A414}" srcOrd="0" destOrd="0" presId="urn:microsoft.com/office/officeart/2005/8/layout/vList5"/>
    <dgm:cxn modelId="{6CC5BFDE-239C-1D4C-8A0B-A57B83EDA9CC}" type="presParOf" srcId="{06FF0396-531C-774E-8DD8-EEFCC410A414}" destId="{A8455FCB-357C-8B46-92C3-89295A4406F7}" srcOrd="0" destOrd="0" presId="urn:microsoft.com/office/officeart/2005/8/layout/vList5"/>
    <dgm:cxn modelId="{848C9BCF-CDEF-FA4E-9C66-ABBA93BCAE9F}" type="presParOf" srcId="{A8455FCB-357C-8B46-92C3-89295A4406F7}" destId="{BBC48314-82F7-734D-93A4-7A942A846328}" srcOrd="0" destOrd="0" presId="urn:microsoft.com/office/officeart/2005/8/layout/vList5"/>
    <dgm:cxn modelId="{AAAEB9D8-3DF7-344D-874B-52EAB38570D4}" type="presParOf" srcId="{A8455FCB-357C-8B46-92C3-89295A4406F7}" destId="{B8E99622-EDF1-5643-A01B-F51CC2F4BB9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69F6BB7-E836-9845-AC98-5C1D684074E4}" type="doc">
      <dgm:prSet loTypeId="urn:microsoft.com/office/officeart/2005/8/layout/process1" loCatId="" qsTypeId="urn:microsoft.com/office/officeart/2005/8/quickstyle/simple1" qsCatId="simple" csTypeId="urn:microsoft.com/office/officeart/2005/8/colors/colorful4" csCatId="colorful" phldr="1"/>
      <dgm:spPr/>
    </dgm:pt>
    <dgm:pt modelId="{CB1F7B4D-50D8-6D49-8E6C-AC7559EB95A0}">
      <dgm:prSet phldrT="[Text]"/>
      <dgm:spPr/>
      <dgm:t>
        <a:bodyPr/>
        <a:lstStyle/>
        <a:p>
          <a:r>
            <a:rPr lang="en-US"/>
            <a:t>自我分析</a:t>
          </a:r>
        </a:p>
      </dgm:t>
    </dgm:pt>
    <dgm:pt modelId="{CD9BF5E5-C5CA-7045-B065-CE169FC99C6C}" type="parTrans" cxnId="{CE6E6360-D140-3749-8C36-F1D7F806EC4C}">
      <dgm:prSet/>
      <dgm:spPr/>
      <dgm:t>
        <a:bodyPr/>
        <a:lstStyle/>
        <a:p>
          <a:endParaRPr lang="en-US"/>
        </a:p>
      </dgm:t>
    </dgm:pt>
    <dgm:pt modelId="{BBB3FF40-63BA-BC4A-92B1-8996F1C72EA1}" type="sibTrans" cxnId="{CE6E6360-D140-3749-8C36-F1D7F806EC4C}">
      <dgm:prSet/>
      <dgm:spPr/>
      <dgm:t>
        <a:bodyPr/>
        <a:lstStyle/>
        <a:p>
          <a:endParaRPr lang="en-US"/>
        </a:p>
      </dgm:t>
    </dgm:pt>
    <dgm:pt modelId="{BCFFEF35-7C1E-A240-8E04-878813906928}">
      <dgm:prSet phldrT="[Text]"/>
      <dgm:spPr/>
      <dgm:t>
        <a:bodyPr/>
        <a:lstStyle/>
        <a:p>
          <a:r>
            <a:rPr lang="en-US"/>
            <a:t>了解市场</a:t>
          </a:r>
        </a:p>
      </dgm:t>
    </dgm:pt>
    <dgm:pt modelId="{76557B0F-FD31-E449-AFDF-FF740CCC4F27}" type="parTrans" cxnId="{8D34F2DB-EFD9-FB46-A70E-61707E652436}">
      <dgm:prSet/>
      <dgm:spPr/>
      <dgm:t>
        <a:bodyPr/>
        <a:lstStyle/>
        <a:p>
          <a:endParaRPr lang="en-US"/>
        </a:p>
      </dgm:t>
    </dgm:pt>
    <dgm:pt modelId="{7DC1AA85-2037-9846-894C-FA0C41534C7E}" type="sibTrans" cxnId="{8D34F2DB-EFD9-FB46-A70E-61707E652436}">
      <dgm:prSet/>
      <dgm:spPr/>
      <dgm:t>
        <a:bodyPr/>
        <a:lstStyle/>
        <a:p>
          <a:endParaRPr lang="en-US"/>
        </a:p>
      </dgm:t>
    </dgm:pt>
    <dgm:pt modelId="{3B999DBD-2E4C-F848-8A88-2846B7F2C931}">
      <dgm:prSet phldrT="[Text]"/>
      <dgm:spPr/>
      <dgm:t>
        <a:bodyPr/>
        <a:lstStyle/>
        <a:p>
          <a:r>
            <a:rPr lang="en-US"/>
            <a:t>简历制作</a:t>
          </a:r>
        </a:p>
      </dgm:t>
    </dgm:pt>
    <dgm:pt modelId="{51CFFE0F-7BB4-0E4B-B31D-31B23BB4CBC4}" type="parTrans" cxnId="{DEF5078A-C7C3-A243-AD27-B858268E3A7C}">
      <dgm:prSet/>
      <dgm:spPr/>
      <dgm:t>
        <a:bodyPr/>
        <a:lstStyle/>
        <a:p>
          <a:endParaRPr lang="en-US"/>
        </a:p>
      </dgm:t>
    </dgm:pt>
    <dgm:pt modelId="{250DC29D-3E75-9C45-B341-EF28DA419CB4}" type="sibTrans" cxnId="{DEF5078A-C7C3-A243-AD27-B858268E3A7C}">
      <dgm:prSet/>
      <dgm:spPr/>
      <dgm:t>
        <a:bodyPr/>
        <a:lstStyle/>
        <a:p>
          <a:endParaRPr lang="en-US"/>
        </a:p>
      </dgm:t>
    </dgm:pt>
    <dgm:pt modelId="{21A7E956-45CD-604A-914A-0460D8D5C769}">
      <dgm:prSet phldrT="[Text]"/>
      <dgm:spPr/>
      <dgm:t>
        <a:bodyPr/>
        <a:lstStyle/>
        <a:p>
          <a:r>
            <a:rPr lang="en-US"/>
            <a:t>简历投递</a:t>
          </a:r>
        </a:p>
      </dgm:t>
    </dgm:pt>
    <dgm:pt modelId="{BC50FC72-2E21-B74D-90CE-7148E54D0F3B}" type="parTrans" cxnId="{5780925D-852E-E04B-9CA2-5B88A4CC2C58}">
      <dgm:prSet/>
      <dgm:spPr/>
      <dgm:t>
        <a:bodyPr/>
        <a:lstStyle/>
        <a:p>
          <a:endParaRPr lang="en-US"/>
        </a:p>
      </dgm:t>
    </dgm:pt>
    <dgm:pt modelId="{C63990E3-06B9-994A-838D-3F78C3275976}" type="sibTrans" cxnId="{5780925D-852E-E04B-9CA2-5B88A4CC2C58}">
      <dgm:prSet/>
      <dgm:spPr/>
      <dgm:t>
        <a:bodyPr/>
        <a:lstStyle/>
        <a:p>
          <a:endParaRPr lang="en-US"/>
        </a:p>
      </dgm:t>
    </dgm:pt>
    <dgm:pt modelId="{4AB4C3C0-3F0C-D842-A327-A159B8C02E76}" type="pres">
      <dgm:prSet presAssocID="{669F6BB7-E836-9845-AC98-5C1D684074E4}" presName="Name0" presStyleCnt="0">
        <dgm:presLayoutVars>
          <dgm:dir/>
          <dgm:resizeHandles val="exact"/>
        </dgm:presLayoutVars>
      </dgm:prSet>
      <dgm:spPr/>
    </dgm:pt>
    <dgm:pt modelId="{84126878-AAE6-BD4E-BD27-4CF7576147CE}" type="pres">
      <dgm:prSet presAssocID="{CB1F7B4D-50D8-6D49-8E6C-AC7559EB95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017C8B8-B348-6042-898F-57CDE2F27B4E}" type="pres">
      <dgm:prSet presAssocID="{BBB3FF40-63BA-BC4A-92B1-8996F1C72EA1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88161E1E-2BC5-0547-8F91-3A83FB7ADF5F}" type="pres">
      <dgm:prSet presAssocID="{BBB3FF40-63BA-BC4A-92B1-8996F1C72EA1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35BC96EB-4326-3E4F-945C-0BF3638A9CC1}" type="pres">
      <dgm:prSet presAssocID="{BCFFEF35-7C1E-A240-8E04-878813906928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37B28F0-767F-ED49-BB82-C0508385F3AA}" type="pres">
      <dgm:prSet presAssocID="{7DC1AA85-2037-9846-894C-FA0C41534C7E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C069D9B9-1E05-A84B-AD56-56C85CD033FA}" type="pres">
      <dgm:prSet presAssocID="{7DC1AA85-2037-9846-894C-FA0C41534C7E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5E169FEC-810B-6640-BFF3-B3EEF613C95F}" type="pres">
      <dgm:prSet presAssocID="{3B999DBD-2E4C-F848-8A88-2846B7F2C93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47C5303-6D57-4647-882C-E97B2E65A1F3}" type="pres">
      <dgm:prSet presAssocID="{250DC29D-3E75-9C45-B341-EF28DA419CB4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FBDC4B20-0B16-2647-97D0-0881E1CF847C}" type="pres">
      <dgm:prSet presAssocID="{250DC29D-3E75-9C45-B341-EF28DA419CB4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EE74FC97-8192-F14C-8C98-8E751DD5128F}" type="pres">
      <dgm:prSet presAssocID="{21A7E956-45CD-604A-914A-0460D8D5C769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BA9C5E9-1DC2-BE43-9337-B7F1617A8D7E}" type="presOf" srcId="{7DC1AA85-2037-9846-894C-FA0C41534C7E}" destId="{C069D9B9-1E05-A84B-AD56-56C85CD033FA}" srcOrd="1" destOrd="0" presId="urn:microsoft.com/office/officeart/2005/8/layout/process1"/>
    <dgm:cxn modelId="{9BCF2145-4258-D446-80DB-6FEDE4A47EB3}" type="presOf" srcId="{669F6BB7-E836-9845-AC98-5C1D684074E4}" destId="{4AB4C3C0-3F0C-D842-A327-A159B8C02E76}" srcOrd="0" destOrd="0" presId="urn:microsoft.com/office/officeart/2005/8/layout/process1"/>
    <dgm:cxn modelId="{8D34F2DB-EFD9-FB46-A70E-61707E652436}" srcId="{669F6BB7-E836-9845-AC98-5C1D684074E4}" destId="{BCFFEF35-7C1E-A240-8E04-878813906928}" srcOrd="1" destOrd="0" parTransId="{76557B0F-FD31-E449-AFDF-FF740CCC4F27}" sibTransId="{7DC1AA85-2037-9846-894C-FA0C41534C7E}"/>
    <dgm:cxn modelId="{55C73B72-6AFC-F748-89F7-E563809FE412}" type="presOf" srcId="{21A7E956-45CD-604A-914A-0460D8D5C769}" destId="{EE74FC97-8192-F14C-8C98-8E751DD5128F}" srcOrd="0" destOrd="0" presId="urn:microsoft.com/office/officeart/2005/8/layout/process1"/>
    <dgm:cxn modelId="{DEF5078A-C7C3-A243-AD27-B858268E3A7C}" srcId="{669F6BB7-E836-9845-AC98-5C1D684074E4}" destId="{3B999DBD-2E4C-F848-8A88-2846B7F2C931}" srcOrd="2" destOrd="0" parTransId="{51CFFE0F-7BB4-0E4B-B31D-31B23BB4CBC4}" sibTransId="{250DC29D-3E75-9C45-B341-EF28DA419CB4}"/>
    <dgm:cxn modelId="{06DD31EE-9525-F04C-866C-BA4935A394AD}" type="presOf" srcId="{BBB3FF40-63BA-BC4A-92B1-8996F1C72EA1}" destId="{9017C8B8-B348-6042-898F-57CDE2F27B4E}" srcOrd="0" destOrd="0" presId="urn:microsoft.com/office/officeart/2005/8/layout/process1"/>
    <dgm:cxn modelId="{D1BD110B-2BCA-D34E-A48D-6E24891F0F87}" type="presOf" srcId="{CB1F7B4D-50D8-6D49-8E6C-AC7559EB95A0}" destId="{84126878-AAE6-BD4E-BD27-4CF7576147CE}" srcOrd="0" destOrd="0" presId="urn:microsoft.com/office/officeart/2005/8/layout/process1"/>
    <dgm:cxn modelId="{40E310BE-06BF-C04C-9D04-314CB546AB14}" type="presOf" srcId="{7DC1AA85-2037-9846-894C-FA0C41534C7E}" destId="{A37B28F0-767F-ED49-BB82-C0508385F3AA}" srcOrd="0" destOrd="0" presId="urn:microsoft.com/office/officeart/2005/8/layout/process1"/>
    <dgm:cxn modelId="{2134A60A-2C42-3F4A-A116-2FE9FEE5514F}" type="presOf" srcId="{250DC29D-3E75-9C45-B341-EF28DA419CB4}" destId="{347C5303-6D57-4647-882C-E97B2E65A1F3}" srcOrd="0" destOrd="0" presId="urn:microsoft.com/office/officeart/2005/8/layout/process1"/>
    <dgm:cxn modelId="{CE6E6360-D140-3749-8C36-F1D7F806EC4C}" srcId="{669F6BB7-E836-9845-AC98-5C1D684074E4}" destId="{CB1F7B4D-50D8-6D49-8E6C-AC7559EB95A0}" srcOrd="0" destOrd="0" parTransId="{CD9BF5E5-C5CA-7045-B065-CE169FC99C6C}" sibTransId="{BBB3FF40-63BA-BC4A-92B1-8996F1C72EA1}"/>
    <dgm:cxn modelId="{538A94C2-4E43-AE48-B058-0C1BA40BFB11}" type="presOf" srcId="{BCFFEF35-7C1E-A240-8E04-878813906928}" destId="{35BC96EB-4326-3E4F-945C-0BF3638A9CC1}" srcOrd="0" destOrd="0" presId="urn:microsoft.com/office/officeart/2005/8/layout/process1"/>
    <dgm:cxn modelId="{A1DF6EA9-C8EC-D54E-90A8-D97120E68AF2}" type="presOf" srcId="{BBB3FF40-63BA-BC4A-92B1-8996F1C72EA1}" destId="{88161E1E-2BC5-0547-8F91-3A83FB7ADF5F}" srcOrd="1" destOrd="0" presId="urn:microsoft.com/office/officeart/2005/8/layout/process1"/>
    <dgm:cxn modelId="{27E4D5D2-50EC-CE4C-B1F8-C80A6B0B2383}" type="presOf" srcId="{250DC29D-3E75-9C45-B341-EF28DA419CB4}" destId="{FBDC4B20-0B16-2647-97D0-0881E1CF847C}" srcOrd="1" destOrd="0" presId="urn:microsoft.com/office/officeart/2005/8/layout/process1"/>
    <dgm:cxn modelId="{5780925D-852E-E04B-9CA2-5B88A4CC2C58}" srcId="{669F6BB7-E836-9845-AC98-5C1D684074E4}" destId="{21A7E956-45CD-604A-914A-0460D8D5C769}" srcOrd="3" destOrd="0" parTransId="{BC50FC72-2E21-B74D-90CE-7148E54D0F3B}" sibTransId="{C63990E3-06B9-994A-838D-3F78C3275976}"/>
    <dgm:cxn modelId="{FD42D5DE-955D-F44D-B658-FD7DA65BA152}" type="presOf" srcId="{3B999DBD-2E4C-F848-8A88-2846B7F2C931}" destId="{5E169FEC-810B-6640-BFF3-B3EEF613C95F}" srcOrd="0" destOrd="0" presId="urn:microsoft.com/office/officeart/2005/8/layout/process1"/>
    <dgm:cxn modelId="{1760B5F1-FEF2-6F43-A5C2-302530E83C20}" type="presParOf" srcId="{4AB4C3C0-3F0C-D842-A327-A159B8C02E76}" destId="{84126878-AAE6-BD4E-BD27-4CF7576147CE}" srcOrd="0" destOrd="0" presId="urn:microsoft.com/office/officeart/2005/8/layout/process1"/>
    <dgm:cxn modelId="{28D1FE3C-6857-2E45-957E-EED87C4A3EEE}" type="presParOf" srcId="{4AB4C3C0-3F0C-D842-A327-A159B8C02E76}" destId="{9017C8B8-B348-6042-898F-57CDE2F27B4E}" srcOrd="1" destOrd="0" presId="urn:microsoft.com/office/officeart/2005/8/layout/process1"/>
    <dgm:cxn modelId="{8D5F529F-3BF2-3141-AF1B-9A43171496BE}" type="presParOf" srcId="{9017C8B8-B348-6042-898F-57CDE2F27B4E}" destId="{88161E1E-2BC5-0547-8F91-3A83FB7ADF5F}" srcOrd="0" destOrd="0" presId="urn:microsoft.com/office/officeart/2005/8/layout/process1"/>
    <dgm:cxn modelId="{7359C85F-F5A9-AB40-AE58-5A7F3026DD62}" type="presParOf" srcId="{4AB4C3C0-3F0C-D842-A327-A159B8C02E76}" destId="{35BC96EB-4326-3E4F-945C-0BF3638A9CC1}" srcOrd="2" destOrd="0" presId="urn:microsoft.com/office/officeart/2005/8/layout/process1"/>
    <dgm:cxn modelId="{78BF0CFA-094F-B641-8495-FFE9DE8E1341}" type="presParOf" srcId="{4AB4C3C0-3F0C-D842-A327-A159B8C02E76}" destId="{A37B28F0-767F-ED49-BB82-C0508385F3AA}" srcOrd="3" destOrd="0" presId="urn:microsoft.com/office/officeart/2005/8/layout/process1"/>
    <dgm:cxn modelId="{B3635245-A915-E841-8BE1-627706164AF3}" type="presParOf" srcId="{A37B28F0-767F-ED49-BB82-C0508385F3AA}" destId="{C069D9B9-1E05-A84B-AD56-56C85CD033FA}" srcOrd="0" destOrd="0" presId="urn:microsoft.com/office/officeart/2005/8/layout/process1"/>
    <dgm:cxn modelId="{A8AEC805-D640-A040-A5C5-EF470A4EAD75}" type="presParOf" srcId="{4AB4C3C0-3F0C-D842-A327-A159B8C02E76}" destId="{5E169FEC-810B-6640-BFF3-B3EEF613C95F}" srcOrd="4" destOrd="0" presId="urn:microsoft.com/office/officeart/2005/8/layout/process1"/>
    <dgm:cxn modelId="{7FC74E84-610E-264D-9756-E2B44DD704B8}" type="presParOf" srcId="{4AB4C3C0-3F0C-D842-A327-A159B8C02E76}" destId="{347C5303-6D57-4647-882C-E97B2E65A1F3}" srcOrd="5" destOrd="0" presId="urn:microsoft.com/office/officeart/2005/8/layout/process1"/>
    <dgm:cxn modelId="{6A645A44-CA16-994B-BE24-DE33161B46E8}" type="presParOf" srcId="{347C5303-6D57-4647-882C-E97B2E65A1F3}" destId="{FBDC4B20-0B16-2647-97D0-0881E1CF847C}" srcOrd="0" destOrd="0" presId="urn:microsoft.com/office/officeart/2005/8/layout/process1"/>
    <dgm:cxn modelId="{654D255A-E4D8-5042-8D11-9185929DF7C5}" type="presParOf" srcId="{4AB4C3C0-3F0C-D842-A327-A159B8C02E76}" destId="{EE74FC97-8192-F14C-8C98-8E751DD5128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00AEFED-B8DF-B848-836E-C3299AE90EBB}" type="doc">
      <dgm:prSet loTypeId="urn:microsoft.com/office/officeart/2005/8/layout/vList5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B3B7D32-CBA9-F54D-8840-78A8A7EE6514}">
      <dgm:prSet phldrT="[Text]" custT="1"/>
      <dgm:spPr>
        <a:solidFill>
          <a:srgbClr val="4BACC7"/>
        </a:solidFill>
      </dgm:spPr>
      <dgm:t>
        <a:bodyPr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prstClr val="white"/>
              </a:solidFill>
              <a:latin typeface="Calibri"/>
              <a:ea typeface="黑体"/>
              <a:cs typeface="+mn-cs"/>
            </a:rPr>
            <a:t>简历投递</a:t>
          </a:r>
        </a:p>
      </dgm:t>
    </dgm:pt>
    <dgm:pt modelId="{D39B4ABA-CBBC-8D44-9FA8-031B22A17470}" type="parTrans" cxnId="{A1A47DB2-80D0-D549-9BDD-DC0AC6F27DE5}">
      <dgm:prSet/>
      <dgm:spPr/>
      <dgm:t>
        <a:bodyPr/>
        <a:lstStyle/>
        <a:p>
          <a:endParaRPr lang="en-US"/>
        </a:p>
      </dgm:t>
    </dgm:pt>
    <dgm:pt modelId="{EEB0D2E3-CAD4-E04B-B863-8CBF280618BD}" type="sibTrans" cxnId="{A1A47DB2-80D0-D549-9BDD-DC0AC6F27DE5}">
      <dgm:prSet/>
      <dgm:spPr/>
      <dgm:t>
        <a:bodyPr/>
        <a:lstStyle/>
        <a:p>
          <a:endParaRPr lang="en-US"/>
        </a:p>
      </dgm:t>
    </dgm:pt>
    <dgm:pt modelId="{F3C6FAC1-A1B1-5947-8B78-AB7B3A9BA9D3}">
      <dgm:prSet phldrT="[Text]"/>
      <dgm:spPr>
        <a:solidFill>
          <a:srgbClr val="D6E6ED"/>
        </a:solidFill>
        <a:ln>
          <a:solidFill>
            <a:srgbClr val="D6E6ED"/>
          </a:solidFill>
        </a:ln>
      </dgm:spPr>
      <dgm:t>
        <a:bodyPr/>
        <a:lstStyle/>
        <a:p>
          <a:r>
            <a:rPr lang="zh-CN" altLang="en-US">
              <a:solidFill>
                <a:schemeClr val="tx1">
                  <a:lumMod val="75000"/>
                  <a:lumOff val="25000"/>
                </a:schemeClr>
              </a:solidFill>
            </a:rPr>
            <a:t>渠道：人脉 </a:t>
          </a:r>
          <a:r>
            <a:rPr lang="en-US" altLang="zh-CN">
              <a:solidFill>
                <a:schemeClr val="tx1">
                  <a:lumMod val="75000"/>
                  <a:lumOff val="25000"/>
                </a:schemeClr>
              </a:solidFill>
            </a:rPr>
            <a:t>APP(BOSS</a:t>
          </a:r>
          <a:r>
            <a:rPr lang="zh-CN" altLang="en-US">
              <a:solidFill>
                <a:schemeClr val="tx1">
                  <a:lumMod val="75000"/>
                  <a:lumOff val="25000"/>
                </a:schemeClr>
              </a:solidFill>
            </a:rPr>
            <a:t>直聘、智联、</a:t>
          </a:r>
          <a:r>
            <a:rPr lang="en-US" altLang="zh-CN">
              <a:solidFill>
                <a:schemeClr val="tx1">
                  <a:lumMod val="75000"/>
                  <a:lumOff val="25000"/>
                </a:schemeClr>
              </a:solidFill>
            </a:rPr>
            <a:t>51job</a:t>
          </a:r>
          <a:r>
            <a:rPr lang="zh-CN" altLang="en-US">
              <a:solidFill>
                <a:schemeClr val="tx1">
                  <a:lumMod val="75000"/>
                  <a:lumOff val="25000"/>
                </a:schemeClr>
              </a:solidFill>
            </a:rPr>
            <a:t>、拉勾</a:t>
          </a:r>
          <a:r>
            <a:rPr lang="en-US" altLang="zh-CN">
              <a:solidFill>
                <a:schemeClr val="tx1">
                  <a:lumMod val="75000"/>
                  <a:lumOff val="25000"/>
                </a:schemeClr>
              </a:solidFill>
            </a:rPr>
            <a:t>)</a:t>
          </a:r>
          <a:endParaRPr lang="en-US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0C869224-4D9C-684E-8FE2-EF80B2CA4F48}" type="parTrans" cxnId="{0ACAFA4F-6E9F-E942-98D3-2B5E7C35B170}">
      <dgm:prSet/>
      <dgm:spPr/>
      <dgm:t>
        <a:bodyPr/>
        <a:lstStyle/>
        <a:p>
          <a:endParaRPr lang="en-US"/>
        </a:p>
      </dgm:t>
    </dgm:pt>
    <dgm:pt modelId="{253BB8BF-24A6-7441-96E6-74414482D868}" type="sibTrans" cxnId="{0ACAFA4F-6E9F-E942-98D3-2B5E7C35B170}">
      <dgm:prSet/>
      <dgm:spPr/>
      <dgm:t>
        <a:bodyPr/>
        <a:lstStyle/>
        <a:p>
          <a:endParaRPr lang="en-US"/>
        </a:p>
      </dgm:t>
    </dgm:pt>
    <dgm:pt modelId="{91BAE95C-C01E-2144-BBAA-92FF10FA9CB3}">
      <dgm:prSet phldrT="[Text]"/>
      <dgm:spPr>
        <a:solidFill>
          <a:srgbClr val="D6E6ED"/>
        </a:solidFill>
        <a:ln>
          <a:solidFill>
            <a:srgbClr val="D6E6ED"/>
          </a:solidFill>
        </a:ln>
      </dgm:spPr>
      <dgm:t>
        <a:bodyPr/>
        <a:lstStyle/>
        <a:p>
          <a:r>
            <a:rPr lang="en-US">
              <a:solidFill>
                <a:schemeClr val="tx1">
                  <a:lumMod val="75000"/>
                  <a:lumOff val="25000"/>
                </a:schemeClr>
              </a:solidFill>
            </a:rPr>
            <a:t>时间</a:t>
          </a:r>
          <a:r>
            <a:rPr lang="zh-CN" altLang="en-US">
              <a:solidFill>
                <a:schemeClr val="tx1">
                  <a:lumMod val="75000"/>
                  <a:lumOff val="25000"/>
                </a:schemeClr>
              </a:solidFill>
            </a:rPr>
            <a:t>： 早上</a:t>
          </a:r>
          <a:r>
            <a:rPr lang="en-US" altLang="zh-CN">
              <a:solidFill>
                <a:schemeClr val="tx1">
                  <a:lumMod val="75000"/>
                  <a:lumOff val="25000"/>
                </a:schemeClr>
              </a:solidFill>
            </a:rPr>
            <a:t>8</a:t>
          </a:r>
          <a:r>
            <a:rPr lang="zh-CN" altLang="en-US">
              <a:solidFill>
                <a:schemeClr val="tx1">
                  <a:lumMod val="75000"/>
                  <a:lumOff val="25000"/>
                </a:schemeClr>
              </a:solidFill>
            </a:rPr>
            <a:t>点至</a:t>
          </a:r>
          <a:r>
            <a:rPr lang="en-US" altLang="zh-CN">
              <a:solidFill>
                <a:schemeClr val="tx1">
                  <a:lumMod val="75000"/>
                  <a:lumOff val="25000"/>
                </a:schemeClr>
              </a:solidFill>
            </a:rPr>
            <a:t>9</a:t>
          </a:r>
          <a:r>
            <a:rPr lang="zh-CN" altLang="en-US">
              <a:solidFill>
                <a:schemeClr val="tx1">
                  <a:lumMod val="75000"/>
                  <a:lumOff val="25000"/>
                </a:schemeClr>
              </a:solidFill>
            </a:rPr>
            <a:t>点，下午</a:t>
          </a:r>
          <a:r>
            <a:rPr lang="en-US" altLang="zh-CN">
              <a:solidFill>
                <a:schemeClr val="tx1">
                  <a:lumMod val="75000"/>
                  <a:lumOff val="25000"/>
                </a:schemeClr>
              </a:solidFill>
            </a:rPr>
            <a:t>2</a:t>
          </a:r>
          <a:r>
            <a:rPr lang="zh-CN" altLang="en-US">
              <a:solidFill>
                <a:schemeClr val="tx1">
                  <a:lumMod val="75000"/>
                  <a:lumOff val="25000"/>
                </a:schemeClr>
              </a:solidFill>
            </a:rPr>
            <a:t>点至</a:t>
          </a:r>
          <a:r>
            <a:rPr lang="en-US" altLang="zh-CN">
              <a:solidFill>
                <a:schemeClr val="tx1">
                  <a:lumMod val="75000"/>
                  <a:lumOff val="25000"/>
                </a:schemeClr>
              </a:solidFill>
            </a:rPr>
            <a:t>3</a:t>
          </a:r>
          <a:r>
            <a:rPr lang="zh-CN" altLang="en-US">
              <a:solidFill>
                <a:schemeClr val="tx1">
                  <a:lumMod val="75000"/>
                  <a:lumOff val="25000"/>
                </a:schemeClr>
              </a:solidFill>
            </a:rPr>
            <a:t>点</a:t>
          </a:r>
          <a:endParaRPr lang="en-US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C6EC3ABB-6304-724B-8FEB-B06374184DE1}" type="parTrans" cxnId="{168BBF7D-0AD4-C648-99E9-071D13125F46}">
      <dgm:prSet/>
      <dgm:spPr/>
      <dgm:t>
        <a:bodyPr/>
        <a:lstStyle/>
        <a:p>
          <a:endParaRPr lang="en-US"/>
        </a:p>
      </dgm:t>
    </dgm:pt>
    <dgm:pt modelId="{320F4813-F794-A147-A6D9-0DF793142227}" type="sibTrans" cxnId="{168BBF7D-0AD4-C648-99E9-071D13125F46}">
      <dgm:prSet/>
      <dgm:spPr/>
      <dgm:t>
        <a:bodyPr/>
        <a:lstStyle/>
        <a:p>
          <a:endParaRPr lang="en-US"/>
        </a:p>
      </dgm:t>
    </dgm:pt>
    <dgm:pt modelId="{92AF773B-2DB6-E84F-A760-E9AAB16445C5}">
      <dgm:prSet phldrT="[Text]"/>
      <dgm:spPr>
        <a:solidFill>
          <a:srgbClr val="D6E6ED"/>
        </a:solidFill>
        <a:ln>
          <a:solidFill>
            <a:srgbClr val="D6E6ED"/>
          </a:solidFill>
        </a:ln>
      </dgm:spPr>
      <dgm:t>
        <a:bodyPr/>
        <a:lstStyle/>
        <a:p>
          <a:r>
            <a:rPr lang="en-US">
              <a:solidFill>
                <a:schemeClr val="tx1">
                  <a:lumMod val="75000"/>
                  <a:lumOff val="25000"/>
                </a:schemeClr>
              </a:solidFill>
            </a:rPr>
            <a:t>形式</a:t>
          </a:r>
          <a:r>
            <a:rPr lang="zh-CN" altLang="en-US">
              <a:solidFill>
                <a:schemeClr val="tx1">
                  <a:lumMod val="75000"/>
                  <a:lumOff val="25000"/>
                </a:schemeClr>
              </a:solidFill>
            </a:rPr>
            <a:t>：不要添加附件（智联）</a:t>
          </a:r>
          <a:endParaRPr lang="en-US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C3EB449-04FE-194E-8557-11D0D1B852C7}" type="parTrans" cxnId="{BD220635-FC81-FC4B-AF92-E04CE7FF86F3}">
      <dgm:prSet/>
      <dgm:spPr/>
      <dgm:t>
        <a:bodyPr/>
        <a:lstStyle/>
        <a:p>
          <a:endParaRPr lang="en-US"/>
        </a:p>
      </dgm:t>
    </dgm:pt>
    <dgm:pt modelId="{B9454613-30CC-D64B-B66B-D0F77D020989}" type="sibTrans" cxnId="{BD220635-FC81-FC4B-AF92-E04CE7FF86F3}">
      <dgm:prSet/>
      <dgm:spPr/>
      <dgm:t>
        <a:bodyPr/>
        <a:lstStyle/>
        <a:p>
          <a:endParaRPr lang="en-US"/>
        </a:p>
      </dgm:t>
    </dgm:pt>
    <dgm:pt modelId="{06FF0396-531C-774E-8DD8-EEFCC410A414}" type="pres">
      <dgm:prSet presAssocID="{500AEFED-B8DF-B848-836E-C3299AE90EB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8455FCB-357C-8B46-92C3-89295A4406F7}" type="pres">
      <dgm:prSet presAssocID="{FB3B7D32-CBA9-F54D-8840-78A8A7EE6514}" presName="linNode" presStyleCnt="0"/>
      <dgm:spPr/>
    </dgm:pt>
    <dgm:pt modelId="{BBC48314-82F7-734D-93A4-7A942A846328}" type="pres">
      <dgm:prSet presAssocID="{FB3B7D32-CBA9-F54D-8840-78A8A7EE6514}" presName="parentText" presStyleLbl="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8E99622-EDF1-5643-A01B-F51CC2F4BB92}" type="pres">
      <dgm:prSet presAssocID="{FB3B7D32-CBA9-F54D-8840-78A8A7EE6514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1A47DB2-80D0-D549-9BDD-DC0AC6F27DE5}" srcId="{500AEFED-B8DF-B848-836E-C3299AE90EBB}" destId="{FB3B7D32-CBA9-F54D-8840-78A8A7EE6514}" srcOrd="0" destOrd="0" parTransId="{D39B4ABA-CBBC-8D44-9FA8-031B22A17470}" sibTransId="{EEB0D2E3-CAD4-E04B-B863-8CBF280618BD}"/>
    <dgm:cxn modelId="{168BBF7D-0AD4-C648-99E9-071D13125F46}" srcId="{FB3B7D32-CBA9-F54D-8840-78A8A7EE6514}" destId="{91BAE95C-C01E-2144-BBAA-92FF10FA9CB3}" srcOrd="1" destOrd="0" parTransId="{C6EC3ABB-6304-724B-8FEB-B06374184DE1}" sibTransId="{320F4813-F794-A147-A6D9-0DF793142227}"/>
    <dgm:cxn modelId="{6B3D30B8-1E9C-3048-8B86-61A162811FD8}" type="presOf" srcId="{91BAE95C-C01E-2144-BBAA-92FF10FA9CB3}" destId="{B8E99622-EDF1-5643-A01B-F51CC2F4BB92}" srcOrd="0" destOrd="1" presId="urn:microsoft.com/office/officeart/2005/8/layout/vList5"/>
    <dgm:cxn modelId="{BD220635-FC81-FC4B-AF92-E04CE7FF86F3}" srcId="{FB3B7D32-CBA9-F54D-8840-78A8A7EE6514}" destId="{92AF773B-2DB6-E84F-A760-E9AAB16445C5}" srcOrd="2" destOrd="0" parTransId="{4C3EB449-04FE-194E-8557-11D0D1B852C7}" sibTransId="{B9454613-30CC-D64B-B66B-D0F77D020989}"/>
    <dgm:cxn modelId="{5B0960F8-A066-1C4F-AE88-18D9914B9C50}" type="presOf" srcId="{500AEFED-B8DF-B848-836E-C3299AE90EBB}" destId="{06FF0396-531C-774E-8DD8-EEFCC410A414}" srcOrd="0" destOrd="0" presId="urn:microsoft.com/office/officeart/2005/8/layout/vList5"/>
    <dgm:cxn modelId="{CFABDCD4-8930-0A49-A2EF-FBB424CC847D}" type="presOf" srcId="{92AF773B-2DB6-E84F-A760-E9AAB16445C5}" destId="{B8E99622-EDF1-5643-A01B-F51CC2F4BB92}" srcOrd="0" destOrd="2" presId="urn:microsoft.com/office/officeart/2005/8/layout/vList5"/>
    <dgm:cxn modelId="{4B1064F1-0ED9-9A45-97F3-973B9DCD9103}" type="presOf" srcId="{F3C6FAC1-A1B1-5947-8B78-AB7B3A9BA9D3}" destId="{B8E99622-EDF1-5643-A01B-F51CC2F4BB92}" srcOrd="0" destOrd="0" presId="urn:microsoft.com/office/officeart/2005/8/layout/vList5"/>
    <dgm:cxn modelId="{0ACAFA4F-6E9F-E942-98D3-2B5E7C35B170}" srcId="{FB3B7D32-CBA9-F54D-8840-78A8A7EE6514}" destId="{F3C6FAC1-A1B1-5947-8B78-AB7B3A9BA9D3}" srcOrd="0" destOrd="0" parTransId="{0C869224-4D9C-684E-8FE2-EF80B2CA4F48}" sibTransId="{253BB8BF-24A6-7441-96E6-74414482D868}"/>
    <dgm:cxn modelId="{3720DB5C-27BE-BE41-8631-DAD0951640FE}" type="presOf" srcId="{FB3B7D32-CBA9-F54D-8840-78A8A7EE6514}" destId="{BBC48314-82F7-734D-93A4-7A942A846328}" srcOrd="0" destOrd="0" presId="urn:microsoft.com/office/officeart/2005/8/layout/vList5"/>
    <dgm:cxn modelId="{6CC5BFDE-239C-1D4C-8A0B-A57B83EDA9CC}" type="presParOf" srcId="{06FF0396-531C-774E-8DD8-EEFCC410A414}" destId="{A8455FCB-357C-8B46-92C3-89295A4406F7}" srcOrd="0" destOrd="0" presId="urn:microsoft.com/office/officeart/2005/8/layout/vList5"/>
    <dgm:cxn modelId="{848C9BCF-CDEF-FA4E-9C66-ABBA93BCAE9F}" type="presParOf" srcId="{A8455FCB-357C-8B46-92C3-89295A4406F7}" destId="{BBC48314-82F7-734D-93A4-7A942A846328}" srcOrd="0" destOrd="0" presId="urn:microsoft.com/office/officeart/2005/8/layout/vList5"/>
    <dgm:cxn modelId="{AAAEB9D8-3DF7-344D-874B-52EAB38570D4}" type="presParOf" srcId="{A8455FCB-357C-8B46-92C3-89295A4406F7}" destId="{B8E99622-EDF1-5643-A01B-F51CC2F4BB9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69F6BB7-E836-9845-AC98-5C1D684074E4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CB1F7B4D-50D8-6D49-8E6C-AC7559EB95A0}">
      <dgm:prSet phldrT="[Text]"/>
      <dgm:spPr/>
      <dgm:t>
        <a:bodyPr/>
        <a:lstStyle/>
        <a:p>
          <a:r>
            <a:rPr lang="en-US"/>
            <a:t>电话沟通</a:t>
          </a:r>
        </a:p>
      </dgm:t>
    </dgm:pt>
    <dgm:pt modelId="{CD9BF5E5-C5CA-7045-B065-CE169FC99C6C}" type="parTrans" cxnId="{CE6E6360-D140-3749-8C36-F1D7F806EC4C}">
      <dgm:prSet/>
      <dgm:spPr/>
      <dgm:t>
        <a:bodyPr/>
        <a:lstStyle/>
        <a:p>
          <a:endParaRPr lang="en-US"/>
        </a:p>
      </dgm:t>
    </dgm:pt>
    <dgm:pt modelId="{BBB3FF40-63BA-BC4A-92B1-8996F1C72EA1}" type="sibTrans" cxnId="{CE6E6360-D140-3749-8C36-F1D7F806EC4C}">
      <dgm:prSet/>
      <dgm:spPr/>
      <dgm:t>
        <a:bodyPr/>
        <a:lstStyle/>
        <a:p>
          <a:endParaRPr lang="en-US"/>
        </a:p>
      </dgm:t>
    </dgm:pt>
    <dgm:pt modelId="{BCFFEF35-7C1E-A240-8E04-878813906928}">
      <dgm:prSet phldrT="[Text]"/>
      <dgm:spPr/>
      <dgm:t>
        <a:bodyPr/>
        <a:lstStyle/>
        <a:p>
          <a:r>
            <a:rPr lang="en-US"/>
            <a:t>面试</a:t>
          </a:r>
        </a:p>
      </dgm:t>
    </dgm:pt>
    <dgm:pt modelId="{76557B0F-FD31-E449-AFDF-FF740CCC4F27}" type="parTrans" cxnId="{8D34F2DB-EFD9-FB46-A70E-61707E652436}">
      <dgm:prSet/>
      <dgm:spPr/>
      <dgm:t>
        <a:bodyPr/>
        <a:lstStyle/>
        <a:p>
          <a:endParaRPr lang="en-US"/>
        </a:p>
      </dgm:t>
    </dgm:pt>
    <dgm:pt modelId="{7DC1AA85-2037-9846-894C-FA0C41534C7E}" type="sibTrans" cxnId="{8D34F2DB-EFD9-FB46-A70E-61707E652436}">
      <dgm:prSet/>
      <dgm:spPr/>
      <dgm:t>
        <a:bodyPr/>
        <a:lstStyle/>
        <a:p>
          <a:endParaRPr lang="en-US"/>
        </a:p>
      </dgm:t>
    </dgm:pt>
    <dgm:pt modelId="{3B999DBD-2E4C-F848-8A88-2846B7F2C931}">
      <dgm:prSet phldrT="[Text]"/>
      <dgm:spPr/>
      <dgm:t>
        <a:bodyPr/>
        <a:lstStyle/>
        <a:p>
          <a:r>
            <a:rPr lang="en-US"/>
            <a:t>薪资谈判</a:t>
          </a:r>
        </a:p>
      </dgm:t>
    </dgm:pt>
    <dgm:pt modelId="{51CFFE0F-7BB4-0E4B-B31D-31B23BB4CBC4}" type="parTrans" cxnId="{DEF5078A-C7C3-A243-AD27-B858268E3A7C}">
      <dgm:prSet/>
      <dgm:spPr/>
      <dgm:t>
        <a:bodyPr/>
        <a:lstStyle/>
        <a:p>
          <a:endParaRPr lang="en-US"/>
        </a:p>
      </dgm:t>
    </dgm:pt>
    <dgm:pt modelId="{250DC29D-3E75-9C45-B341-EF28DA419CB4}" type="sibTrans" cxnId="{DEF5078A-C7C3-A243-AD27-B858268E3A7C}">
      <dgm:prSet/>
      <dgm:spPr/>
      <dgm:t>
        <a:bodyPr/>
        <a:lstStyle/>
        <a:p>
          <a:endParaRPr lang="en-US"/>
        </a:p>
      </dgm:t>
    </dgm:pt>
    <dgm:pt modelId="{21A7E956-45CD-604A-914A-0460D8D5C769}">
      <dgm:prSet phldrT="[Text]"/>
      <dgm:spPr/>
      <dgm:t>
        <a:bodyPr/>
        <a:lstStyle/>
        <a:p>
          <a:r>
            <a:rPr lang="en-US"/>
            <a:t>Offer使用期</a:t>
          </a:r>
        </a:p>
      </dgm:t>
    </dgm:pt>
    <dgm:pt modelId="{BC50FC72-2E21-B74D-90CE-7148E54D0F3B}" type="parTrans" cxnId="{5780925D-852E-E04B-9CA2-5B88A4CC2C58}">
      <dgm:prSet/>
      <dgm:spPr/>
      <dgm:t>
        <a:bodyPr/>
        <a:lstStyle/>
        <a:p>
          <a:endParaRPr lang="en-US"/>
        </a:p>
      </dgm:t>
    </dgm:pt>
    <dgm:pt modelId="{C63990E3-06B9-994A-838D-3F78C3275976}" type="sibTrans" cxnId="{5780925D-852E-E04B-9CA2-5B88A4CC2C58}">
      <dgm:prSet/>
      <dgm:spPr/>
      <dgm:t>
        <a:bodyPr/>
        <a:lstStyle/>
        <a:p>
          <a:endParaRPr lang="en-US"/>
        </a:p>
      </dgm:t>
    </dgm:pt>
    <dgm:pt modelId="{4AB4C3C0-3F0C-D842-A327-A159B8C02E76}" type="pres">
      <dgm:prSet presAssocID="{669F6BB7-E836-9845-AC98-5C1D684074E4}" presName="Name0" presStyleCnt="0">
        <dgm:presLayoutVars>
          <dgm:dir/>
          <dgm:resizeHandles val="exact"/>
        </dgm:presLayoutVars>
      </dgm:prSet>
      <dgm:spPr/>
    </dgm:pt>
    <dgm:pt modelId="{84126878-AAE6-BD4E-BD27-4CF7576147CE}" type="pres">
      <dgm:prSet presAssocID="{CB1F7B4D-50D8-6D49-8E6C-AC7559EB95A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017C8B8-B348-6042-898F-57CDE2F27B4E}" type="pres">
      <dgm:prSet presAssocID="{BBB3FF40-63BA-BC4A-92B1-8996F1C72EA1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88161E1E-2BC5-0547-8F91-3A83FB7ADF5F}" type="pres">
      <dgm:prSet presAssocID="{BBB3FF40-63BA-BC4A-92B1-8996F1C72EA1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35BC96EB-4326-3E4F-945C-0BF3638A9CC1}" type="pres">
      <dgm:prSet presAssocID="{BCFFEF35-7C1E-A240-8E04-878813906928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37B28F0-767F-ED49-BB82-C0508385F3AA}" type="pres">
      <dgm:prSet presAssocID="{7DC1AA85-2037-9846-894C-FA0C41534C7E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C069D9B9-1E05-A84B-AD56-56C85CD033FA}" type="pres">
      <dgm:prSet presAssocID="{7DC1AA85-2037-9846-894C-FA0C41534C7E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5E169FEC-810B-6640-BFF3-B3EEF613C95F}" type="pres">
      <dgm:prSet presAssocID="{3B999DBD-2E4C-F848-8A88-2846B7F2C93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47C5303-6D57-4647-882C-E97B2E65A1F3}" type="pres">
      <dgm:prSet presAssocID="{250DC29D-3E75-9C45-B341-EF28DA419CB4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FBDC4B20-0B16-2647-97D0-0881E1CF847C}" type="pres">
      <dgm:prSet presAssocID="{250DC29D-3E75-9C45-B341-EF28DA419CB4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EE74FC97-8192-F14C-8C98-8E751DD5128F}" type="pres">
      <dgm:prSet presAssocID="{21A7E956-45CD-604A-914A-0460D8D5C769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BA9C5E9-1DC2-BE43-9337-B7F1617A8D7E}" type="presOf" srcId="{7DC1AA85-2037-9846-894C-FA0C41534C7E}" destId="{C069D9B9-1E05-A84B-AD56-56C85CD033FA}" srcOrd="1" destOrd="0" presId="urn:microsoft.com/office/officeart/2005/8/layout/process1"/>
    <dgm:cxn modelId="{9BCF2145-4258-D446-80DB-6FEDE4A47EB3}" type="presOf" srcId="{669F6BB7-E836-9845-AC98-5C1D684074E4}" destId="{4AB4C3C0-3F0C-D842-A327-A159B8C02E76}" srcOrd="0" destOrd="0" presId="urn:microsoft.com/office/officeart/2005/8/layout/process1"/>
    <dgm:cxn modelId="{8D34F2DB-EFD9-FB46-A70E-61707E652436}" srcId="{669F6BB7-E836-9845-AC98-5C1D684074E4}" destId="{BCFFEF35-7C1E-A240-8E04-878813906928}" srcOrd="1" destOrd="0" parTransId="{76557B0F-FD31-E449-AFDF-FF740CCC4F27}" sibTransId="{7DC1AA85-2037-9846-894C-FA0C41534C7E}"/>
    <dgm:cxn modelId="{55C73B72-6AFC-F748-89F7-E563809FE412}" type="presOf" srcId="{21A7E956-45CD-604A-914A-0460D8D5C769}" destId="{EE74FC97-8192-F14C-8C98-8E751DD5128F}" srcOrd="0" destOrd="0" presId="urn:microsoft.com/office/officeart/2005/8/layout/process1"/>
    <dgm:cxn modelId="{DEF5078A-C7C3-A243-AD27-B858268E3A7C}" srcId="{669F6BB7-E836-9845-AC98-5C1D684074E4}" destId="{3B999DBD-2E4C-F848-8A88-2846B7F2C931}" srcOrd="2" destOrd="0" parTransId="{51CFFE0F-7BB4-0E4B-B31D-31B23BB4CBC4}" sibTransId="{250DC29D-3E75-9C45-B341-EF28DA419CB4}"/>
    <dgm:cxn modelId="{06DD31EE-9525-F04C-866C-BA4935A394AD}" type="presOf" srcId="{BBB3FF40-63BA-BC4A-92B1-8996F1C72EA1}" destId="{9017C8B8-B348-6042-898F-57CDE2F27B4E}" srcOrd="0" destOrd="0" presId="urn:microsoft.com/office/officeart/2005/8/layout/process1"/>
    <dgm:cxn modelId="{D1BD110B-2BCA-D34E-A48D-6E24891F0F87}" type="presOf" srcId="{CB1F7B4D-50D8-6D49-8E6C-AC7559EB95A0}" destId="{84126878-AAE6-BD4E-BD27-4CF7576147CE}" srcOrd="0" destOrd="0" presId="urn:microsoft.com/office/officeart/2005/8/layout/process1"/>
    <dgm:cxn modelId="{40E310BE-06BF-C04C-9D04-314CB546AB14}" type="presOf" srcId="{7DC1AA85-2037-9846-894C-FA0C41534C7E}" destId="{A37B28F0-767F-ED49-BB82-C0508385F3AA}" srcOrd="0" destOrd="0" presId="urn:microsoft.com/office/officeart/2005/8/layout/process1"/>
    <dgm:cxn modelId="{2134A60A-2C42-3F4A-A116-2FE9FEE5514F}" type="presOf" srcId="{250DC29D-3E75-9C45-B341-EF28DA419CB4}" destId="{347C5303-6D57-4647-882C-E97B2E65A1F3}" srcOrd="0" destOrd="0" presId="urn:microsoft.com/office/officeart/2005/8/layout/process1"/>
    <dgm:cxn modelId="{CE6E6360-D140-3749-8C36-F1D7F806EC4C}" srcId="{669F6BB7-E836-9845-AC98-5C1D684074E4}" destId="{CB1F7B4D-50D8-6D49-8E6C-AC7559EB95A0}" srcOrd="0" destOrd="0" parTransId="{CD9BF5E5-C5CA-7045-B065-CE169FC99C6C}" sibTransId="{BBB3FF40-63BA-BC4A-92B1-8996F1C72EA1}"/>
    <dgm:cxn modelId="{538A94C2-4E43-AE48-B058-0C1BA40BFB11}" type="presOf" srcId="{BCFFEF35-7C1E-A240-8E04-878813906928}" destId="{35BC96EB-4326-3E4F-945C-0BF3638A9CC1}" srcOrd="0" destOrd="0" presId="urn:microsoft.com/office/officeart/2005/8/layout/process1"/>
    <dgm:cxn modelId="{A1DF6EA9-C8EC-D54E-90A8-D97120E68AF2}" type="presOf" srcId="{BBB3FF40-63BA-BC4A-92B1-8996F1C72EA1}" destId="{88161E1E-2BC5-0547-8F91-3A83FB7ADF5F}" srcOrd="1" destOrd="0" presId="urn:microsoft.com/office/officeart/2005/8/layout/process1"/>
    <dgm:cxn modelId="{27E4D5D2-50EC-CE4C-B1F8-C80A6B0B2383}" type="presOf" srcId="{250DC29D-3E75-9C45-B341-EF28DA419CB4}" destId="{FBDC4B20-0B16-2647-97D0-0881E1CF847C}" srcOrd="1" destOrd="0" presId="urn:microsoft.com/office/officeart/2005/8/layout/process1"/>
    <dgm:cxn modelId="{5780925D-852E-E04B-9CA2-5B88A4CC2C58}" srcId="{669F6BB7-E836-9845-AC98-5C1D684074E4}" destId="{21A7E956-45CD-604A-914A-0460D8D5C769}" srcOrd="3" destOrd="0" parTransId="{BC50FC72-2E21-B74D-90CE-7148E54D0F3B}" sibTransId="{C63990E3-06B9-994A-838D-3F78C3275976}"/>
    <dgm:cxn modelId="{FD42D5DE-955D-F44D-B658-FD7DA65BA152}" type="presOf" srcId="{3B999DBD-2E4C-F848-8A88-2846B7F2C931}" destId="{5E169FEC-810B-6640-BFF3-B3EEF613C95F}" srcOrd="0" destOrd="0" presId="urn:microsoft.com/office/officeart/2005/8/layout/process1"/>
    <dgm:cxn modelId="{1760B5F1-FEF2-6F43-A5C2-302530E83C20}" type="presParOf" srcId="{4AB4C3C0-3F0C-D842-A327-A159B8C02E76}" destId="{84126878-AAE6-BD4E-BD27-4CF7576147CE}" srcOrd="0" destOrd="0" presId="urn:microsoft.com/office/officeart/2005/8/layout/process1"/>
    <dgm:cxn modelId="{28D1FE3C-6857-2E45-957E-EED87C4A3EEE}" type="presParOf" srcId="{4AB4C3C0-3F0C-D842-A327-A159B8C02E76}" destId="{9017C8B8-B348-6042-898F-57CDE2F27B4E}" srcOrd="1" destOrd="0" presId="urn:microsoft.com/office/officeart/2005/8/layout/process1"/>
    <dgm:cxn modelId="{8D5F529F-3BF2-3141-AF1B-9A43171496BE}" type="presParOf" srcId="{9017C8B8-B348-6042-898F-57CDE2F27B4E}" destId="{88161E1E-2BC5-0547-8F91-3A83FB7ADF5F}" srcOrd="0" destOrd="0" presId="urn:microsoft.com/office/officeart/2005/8/layout/process1"/>
    <dgm:cxn modelId="{7359C85F-F5A9-AB40-AE58-5A7F3026DD62}" type="presParOf" srcId="{4AB4C3C0-3F0C-D842-A327-A159B8C02E76}" destId="{35BC96EB-4326-3E4F-945C-0BF3638A9CC1}" srcOrd="2" destOrd="0" presId="urn:microsoft.com/office/officeart/2005/8/layout/process1"/>
    <dgm:cxn modelId="{78BF0CFA-094F-B641-8495-FFE9DE8E1341}" type="presParOf" srcId="{4AB4C3C0-3F0C-D842-A327-A159B8C02E76}" destId="{A37B28F0-767F-ED49-BB82-C0508385F3AA}" srcOrd="3" destOrd="0" presId="urn:microsoft.com/office/officeart/2005/8/layout/process1"/>
    <dgm:cxn modelId="{B3635245-A915-E841-8BE1-627706164AF3}" type="presParOf" srcId="{A37B28F0-767F-ED49-BB82-C0508385F3AA}" destId="{C069D9B9-1E05-A84B-AD56-56C85CD033FA}" srcOrd="0" destOrd="0" presId="urn:microsoft.com/office/officeart/2005/8/layout/process1"/>
    <dgm:cxn modelId="{A8AEC805-D640-A040-A5C5-EF470A4EAD75}" type="presParOf" srcId="{4AB4C3C0-3F0C-D842-A327-A159B8C02E76}" destId="{5E169FEC-810B-6640-BFF3-B3EEF613C95F}" srcOrd="4" destOrd="0" presId="urn:microsoft.com/office/officeart/2005/8/layout/process1"/>
    <dgm:cxn modelId="{7FC74E84-610E-264D-9756-E2B44DD704B8}" type="presParOf" srcId="{4AB4C3C0-3F0C-D842-A327-A159B8C02E76}" destId="{347C5303-6D57-4647-882C-E97B2E65A1F3}" srcOrd="5" destOrd="0" presId="urn:microsoft.com/office/officeart/2005/8/layout/process1"/>
    <dgm:cxn modelId="{6A645A44-CA16-994B-BE24-DE33161B46E8}" type="presParOf" srcId="{347C5303-6D57-4647-882C-E97B2E65A1F3}" destId="{FBDC4B20-0B16-2647-97D0-0881E1CF847C}" srcOrd="0" destOrd="0" presId="urn:microsoft.com/office/officeart/2005/8/layout/process1"/>
    <dgm:cxn modelId="{654D255A-E4D8-5042-8D11-9185929DF7C5}" type="presParOf" srcId="{4AB4C3C0-3F0C-D842-A327-A159B8C02E76}" destId="{EE74FC97-8192-F14C-8C98-8E751DD5128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F2EC7C-648C-5B4A-BA1F-E626C9CA50E7}">
      <dsp:nvSpPr>
        <dsp:cNvPr id="0" name=""/>
        <dsp:cNvSpPr/>
      </dsp:nvSpPr>
      <dsp:spPr>
        <a:xfrm>
          <a:off x="3924436" y="1246943"/>
          <a:ext cx="3365645" cy="2336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824"/>
              </a:lnTo>
              <a:lnTo>
                <a:pt x="3365645" y="116824"/>
              </a:lnTo>
              <a:lnTo>
                <a:pt x="3365645" y="233648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259ADD-D53E-5340-9382-81F025D4EEA9}">
      <dsp:nvSpPr>
        <dsp:cNvPr id="0" name=""/>
        <dsp:cNvSpPr/>
      </dsp:nvSpPr>
      <dsp:spPr>
        <a:xfrm>
          <a:off x="3924436" y="1246943"/>
          <a:ext cx="2019387" cy="2336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824"/>
              </a:lnTo>
              <a:lnTo>
                <a:pt x="2019387" y="116824"/>
              </a:lnTo>
              <a:lnTo>
                <a:pt x="2019387" y="233648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0F2F3D-F12F-5C43-96C7-A6E186CE6D00}">
      <dsp:nvSpPr>
        <dsp:cNvPr id="0" name=""/>
        <dsp:cNvSpPr/>
      </dsp:nvSpPr>
      <dsp:spPr>
        <a:xfrm>
          <a:off x="3924436" y="1246943"/>
          <a:ext cx="673129" cy="2336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824"/>
              </a:lnTo>
              <a:lnTo>
                <a:pt x="673129" y="116824"/>
              </a:lnTo>
              <a:lnTo>
                <a:pt x="673129" y="233648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74B65F-91D0-FF44-BB3F-199FEE8442E2}">
      <dsp:nvSpPr>
        <dsp:cNvPr id="0" name=""/>
        <dsp:cNvSpPr/>
      </dsp:nvSpPr>
      <dsp:spPr>
        <a:xfrm>
          <a:off x="3251306" y="1246943"/>
          <a:ext cx="673129" cy="233648"/>
        </a:xfrm>
        <a:custGeom>
          <a:avLst/>
          <a:gdLst/>
          <a:ahLst/>
          <a:cxnLst/>
          <a:rect l="0" t="0" r="0" b="0"/>
          <a:pathLst>
            <a:path>
              <a:moveTo>
                <a:pt x="673129" y="0"/>
              </a:moveTo>
              <a:lnTo>
                <a:pt x="673129" y="116824"/>
              </a:lnTo>
              <a:lnTo>
                <a:pt x="0" y="116824"/>
              </a:lnTo>
              <a:lnTo>
                <a:pt x="0" y="233648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3C1B16-75B4-A14E-A4A1-693A3B6CC7FA}">
      <dsp:nvSpPr>
        <dsp:cNvPr id="0" name=""/>
        <dsp:cNvSpPr/>
      </dsp:nvSpPr>
      <dsp:spPr>
        <a:xfrm>
          <a:off x="1905048" y="1246943"/>
          <a:ext cx="2019387" cy="233648"/>
        </a:xfrm>
        <a:custGeom>
          <a:avLst/>
          <a:gdLst/>
          <a:ahLst/>
          <a:cxnLst/>
          <a:rect l="0" t="0" r="0" b="0"/>
          <a:pathLst>
            <a:path>
              <a:moveTo>
                <a:pt x="2019387" y="0"/>
              </a:moveTo>
              <a:lnTo>
                <a:pt x="2019387" y="116824"/>
              </a:lnTo>
              <a:lnTo>
                <a:pt x="0" y="116824"/>
              </a:lnTo>
              <a:lnTo>
                <a:pt x="0" y="233648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BD707B-29A9-514F-9F05-9F9DC4DC77A0}">
      <dsp:nvSpPr>
        <dsp:cNvPr id="0" name=""/>
        <dsp:cNvSpPr/>
      </dsp:nvSpPr>
      <dsp:spPr>
        <a:xfrm>
          <a:off x="558790" y="1246943"/>
          <a:ext cx="3365645" cy="233648"/>
        </a:xfrm>
        <a:custGeom>
          <a:avLst/>
          <a:gdLst/>
          <a:ahLst/>
          <a:cxnLst/>
          <a:rect l="0" t="0" r="0" b="0"/>
          <a:pathLst>
            <a:path>
              <a:moveTo>
                <a:pt x="3365645" y="0"/>
              </a:moveTo>
              <a:lnTo>
                <a:pt x="3365645" y="116824"/>
              </a:lnTo>
              <a:lnTo>
                <a:pt x="0" y="116824"/>
              </a:lnTo>
              <a:lnTo>
                <a:pt x="0" y="233648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833960-DD9A-9748-8B1B-5C98A245C600}">
      <dsp:nvSpPr>
        <dsp:cNvPr id="0" name=""/>
        <dsp:cNvSpPr/>
      </dsp:nvSpPr>
      <dsp:spPr>
        <a:xfrm>
          <a:off x="3368130" y="690638"/>
          <a:ext cx="1112610" cy="55630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总经理</a:t>
          </a:r>
        </a:p>
      </dsp:txBody>
      <dsp:txXfrm>
        <a:off x="3368130" y="690638"/>
        <a:ext cx="1112610" cy="556305"/>
      </dsp:txXfrm>
    </dsp:sp>
    <dsp:sp modelId="{E0F85024-6373-9E48-B4C9-AA0D67ADADD0}">
      <dsp:nvSpPr>
        <dsp:cNvPr id="0" name=""/>
        <dsp:cNvSpPr/>
      </dsp:nvSpPr>
      <dsp:spPr>
        <a:xfrm>
          <a:off x="2485" y="1480591"/>
          <a:ext cx="1112610" cy="55630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研发部</a:t>
          </a:r>
        </a:p>
      </dsp:txBody>
      <dsp:txXfrm>
        <a:off x="2485" y="1480591"/>
        <a:ext cx="1112610" cy="556305"/>
      </dsp:txXfrm>
    </dsp:sp>
    <dsp:sp modelId="{D12C8CE7-C4EE-BA40-B510-5377A07C233A}">
      <dsp:nvSpPr>
        <dsp:cNvPr id="0" name=""/>
        <dsp:cNvSpPr/>
      </dsp:nvSpPr>
      <dsp:spPr>
        <a:xfrm>
          <a:off x="1348743" y="1480591"/>
          <a:ext cx="1112610" cy="55630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产品部</a:t>
          </a:r>
        </a:p>
      </dsp:txBody>
      <dsp:txXfrm>
        <a:off x="1348743" y="1480591"/>
        <a:ext cx="1112610" cy="556305"/>
      </dsp:txXfrm>
    </dsp:sp>
    <dsp:sp modelId="{713BC140-2108-C649-8B65-0F4B2B139A3C}">
      <dsp:nvSpPr>
        <dsp:cNvPr id="0" name=""/>
        <dsp:cNvSpPr/>
      </dsp:nvSpPr>
      <dsp:spPr>
        <a:xfrm>
          <a:off x="2695001" y="1480591"/>
          <a:ext cx="1112610" cy="55630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其他技术部</a:t>
          </a:r>
        </a:p>
      </dsp:txBody>
      <dsp:txXfrm>
        <a:off x="2695001" y="1480591"/>
        <a:ext cx="1112610" cy="556305"/>
      </dsp:txXfrm>
    </dsp:sp>
    <dsp:sp modelId="{B97FD562-A7E2-FB4E-8F40-0EBC59270DE5}">
      <dsp:nvSpPr>
        <dsp:cNvPr id="0" name=""/>
        <dsp:cNvSpPr/>
      </dsp:nvSpPr>
      <dsp:spPr>
        <a:xfrm>
          <a:off x="4041260" y="1480591"/>
          <a:ext cx="1112610" cy="55630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销售部</a:t>
          </a:r>
        </a:p>
      </dsp:txBody>
      <dsp:txXfrm>
        <a:off x="4041260" y="1480591"/>
        <a:ext cx="1112610" cy="556305"/>
      </dsp:txXfrm>
    </dsp:sp>
    <dsp:sp modelId="{0185E999-DFF0-8B4A-82D2-1AA8469A5AE2}">
      <dsp:nvSpPr>
        <dsp:cNvPr id="0" name=""/>
        <dsp:cNvSpPr/>
      </dsp:nvSpPr>
      <dsp:spPr>
        <a:xfrm>
          <a:off x="5387518" y="1480591"/>
          <a:ext cx="1112610" cy="55630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财务部</a:t>
          </a:r>
        </a:p>
      </dsp:txBody>
      <dsp:txXfrm>
        <a:off x="5387518" y="1480591"/>
        <a:ext cx="1112610" cy="556305"/>
      </dsp:txXfrm>
    </dsp:sp>
    <dsp:sp modelId="{FF174329-14B0-0541-8426-1AD85DA622FC}">
      <dsp:nvSpPr>
        <dsp:cNvPr id="0" name=""/>
        <dsp:cNvSpPr/>
      </dsp:nvSpPr>
      <dsp:spPr>
        <a:xfrm>
          <a:off x="6733776" y="1480591"/>
          <a:ext cx="1112610" cy="55630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人力资源部</a:t>
          </a:r>
        </a:p>
      </dsp:txBody>
      <dsp:txXfrm>
        <a:off x="6733776" y="1480591"/>
        <a:ext cx="1112610" cy="5563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Tx/>
              <a:buNone/>
              <a:defRPr sz="120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Tx/>
              <a:buNone/>
              <a:defRPr sz="1200"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Tx/>
              <a:buNone/>
              <a:defRPr sz="120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BABF380-6867-F947-9F55-7020F0E30207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4064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hangingPunct="0">
              <a:buFontTx/>
              <a:buNone/>
              <a:defRPr sz="1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hangingPunct="0">
              <a:buFontTx/>
              <a:buNone/>
              <a:defRPr sz="1200"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hangingPunct="0">
              <a:buFontTx/>
              <a:buNone/>
              <a:defRPr sz="1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1AEA974-9F22-1044-9F74-2C4CE6338A61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272524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779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同侧圆角矩形 10"/>
          <p:cNvSpPr/>
          <p:nvPr/>
        </p:nvSpPr>
        <p:spPr>
          <a:xfrm rot="16200000">
            <a:off x="7716044" y="-764381"/>
            <a:ext cx="444500" cy="2411413"/>
          </a:xfrm>
          <a:prstGeom prst="round2SameRect">
            <a:avLst/>
          </a:prstGeom>
          <a:solidFill>
            <a:srgbClr val="157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1" name="图片 2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848600" y="263525"/>
            <a:ext cx="1295400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2" name="图片 3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11975" y="219075"/>
            <a:ext cx="1697038" cy="7064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圆角矩形 1"/>
          <p:cNvSpPr>
            <a:spLocks noChangeArrowheads="1"/>
          </p:cNvSpPr>
          <p:nvPr/>
        </p:nvSpPr>
        <p:spPr bwMode="auto">
          <a:xfrm>
            <a:off x="250825" y="219075"/>
            <a:ext cx="92075" cy="92075"/>
          </a:xfrm>
          <a:prstGeom prst="roundRect">
            <a:avLst>
              <a:gd name="adj" fmla="val 1666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圆角矩形 23"/>
          <p:cNvSpPr>
            <a:spLocks noChangeArrowheads="1"/>
          </p:cNvSpPr>
          <p:nvPr/>
        </p:nvSpPr>
        <p:spPr bwMode="auto">
          <a:xfrm>
            <a:off x="250825" y="330200"/>
            <a:ext cx="92075" cy="92075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圆角矩形 24"/>
          <p:cNvSpPr>
            <a:spLocks noChangeArrowheads="1"/>
          </p:cNvSpPr>
          <p:nvPr/>
        </p:nvSpPr>
        <p:spPr bwMode="auto">
          <a:xfrm>
            <a:off x="250825" y="441325"/>
            <a:ext cx="92075" cy="92075"/>
          </a:xfrm>
          <a:prstGeom prst="roundRect">
            <a:avLst>
              <a:gd name="adj" fmla="val 16667"/>
            </a:avLst>
          </a:prstGeom>
          <a:solidFill>
            <a:srgbClr val="157CE7"/>
          </a:solidFill>
          <a:ln>
            <a:noFill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8167688" y="5049838"/>
            <a:ext cx="976313" cy="936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矩形 22"/>
          <p:cNvSpPr>
            <a:spLocks noChangeArrowheads="1"/>
          </p:cNvSpPr>
          <p:nvPr/>
        </p:nvSpPr>
        <p:spPr bwMode="auto">
          <a:xfrm>
            <a:off x="0" y="5049838"/>
            <a:ext cx="8101013" cy="93663"/>
          </a:xfrm>
          <a:prstGeom prst="rect">
            <a:avLst/>
          </a:prstGeom>
          <a:solidFill>
            <a:srgbClr val="157CE7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4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同侧圆角矩形 10"/>
          <p:cNvSpPr/>
          <p:nvPr/>
        </p:nvSpPr>
        <p:spPr>
          <a:xfrm rot="16200000">
            <a:off x="7716044" y="-764381"/>
            <a:ext cx="444500" cy="2411413"/>
          </a:xfrm>
          <a:prstGeom prst="round2SameRect">
            <a:avLst/>
          </a:prstGeom>
          <a:solidFill>
            <a:srgbClr val="157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75" name="图片 2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848600" y="263525"/>
            <a:ext cx="1295400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6" name="图片 3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11975" y="219075"/>
            <a:ext cx="1697038" cy="7064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圆角矩形 1"/>
          <p:cNvSpPr>
            <a:spLocks noChangeArrowheads="1"/>
          </p:cNvSpPr>
          <p:nvPr/>
        </p:nvSpPr>
        <p:spPr bwMode="auto">
          <a:xfrm>
            <a:off x="250825" y="219075"/>
            <a:ext cx="92075" cy="92075"/>
          </a:xfrm>
          <a:prstGeom prst="roundRect">
            <a:avLst>
              <a:gd name="adj" fmla="val 1666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圆角矩形 23"/>
          <p:cNvSpPr>
            <a:spLocks noChangeArrowheads="1"/>
          </p:cNvSpPr>
          <p:nvPr/>
        </p:nvSpPr>
        <p:spPr bwMode="auto">
          <a:xfrm>
            <a:off x="250825" y="330200"/>
            <a:ext cx="92075" cy="92075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圆角矩形 24"/>
          <p:cNvSpPr>
            <a:spLocks noChangeArrowheads="1"/>
          </p:cNvSpPr>
          <p:nvPr/>
        </p:nvSpPr>
        <p:spPr bwMode="auto">
          <a:xfrm>
            <a:off x="250825" y="441325"/>
            <a:ext cx="92075" cy="92075"/>
          </a:xfrm>
          <a:prstGeom prst="roundRect">
            <a:avLst>
              <a:gd name="adj" fmla="val 16667"/>
            </a:avLst>
          </a:prstGeom>
          <a:solidFill>
            <a:srgbClr val="157CE7"/>
          </a:solidFill>
          <a:ln>
            <a:noFill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8167688" y="5049838"/>
            <a:ext cx="976313" cy="936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矩形 22"/>
          <p:cNvSpPr>
            <a:spLocks noChangeArrowheads="1"/>
          </p:cNvSpPr>
          <p:nvPr/>
        </p:nvSpPr>
        <p:spPr bwMode="auto">
          <a:xfrm>
            <a:off x="0" y="5049838"/>
            <a:ext cx="8101013" cy="93663"/>
          </a:xfrm>
          <a:prstGeom prst="rect">
            <a:avLst/>
          </a:prstGeom>
          <a:solidFill>
            <a:srgbClr val="157CE7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4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8"/>
          <p:cNvCxnSpPr/>
          <p:nvPr/>
        </p:nvCxnSpPr>
        <p:spPr bwMode="auto">
          <a:xfrm>
            <a:off x="1476375" y="2208213"/>
            <a:ext cx="165576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9"/>
          <p:cNvCxnSpPr/>
          <p:nvPr/>
        </p:nvCxnSpPr>
        <p:spPr bwMode="auto">
          <a:xfrm>
            <a:off x="5795963" y="2208213"/>
            <a:ext cx="165576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00" name="组合 1"/>
          <p:cNvGrpSpPr/>
          <p:nvPr userDrawn="1"/>
        </p:nvGrpSpPr>
        <p:grpSpPr>
          <a:xfrm>
            <a:off x="3295650" y="1984375"/>
            <a:ext cx="2552700" cy="447675"/>
            <a:chOff x="3267069" y="2039086"/>
            <a:chExt cx="2553387" cy="446204"/>
          </a:xfrm>
        </p:grpSpPr>
        <p:pic>
          <p:nvPicPr>
            <p:cNvPr id="4102" name="图片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275182" y="2039087"/>
              <a:ext cx="1545274" cy="44453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103" name="图片 6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267069" y="2039086"/>
              <a:ext cx="1072873" cy="446204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4101" name="文本框 23"/>
          <p:cNvSpPr txBox="1">
            <a:spLocks noChangeArrowheads="1"/>
          </p:cNvSpPr>
          <p:nvPr/>
        </p:nvSpPr>
        <p:spPr bwMode="auto">
          <a:xfrm>
            <a:off x="3492500" y="2430463"/>
            <a:ext cx="20304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lvl="0">
              <a:buNone/>
            </a:pPr>
            <a:r>
              <a:rPr lang="zh-CN" altLang="en-US" sz="1200">
                <a:solidFill>
                  <a:srgbClr val="595959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一样的教育，不一样的品质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9.xml"/><Relationship Id="rId7" Type="http://schemas.openxmlformats.org/officeDocument/2006/relationships/diagramData" Target="../diagrams/data10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9.xml"/><Relationship Id="rId11" Type="http://schemas.microsoft.com/office/2007/relationships/diagramDrawing" Target="../diagrams/drawing10.xml"/><Relationship Id="rId5" Type="http://schemas.openxmlformats.org/officeDocument/2006/relationships/diagramColors" Target="../diagrams/colors9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9.xml"/><Relationship Id="rId9" Type="http://schemas.openxmlformats.org/officeDocument/2006/relationships/diagramQuickStyle" Target="../diagrams/quickStyle1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3" Type="http://schemas.openxmlformats.org/officeDocument/2006/relationships/diagramLayout" Target="../diagrams/layout11.xml"/><Relationship Id="rId7" Type="http://schemas.openxmlformats.org/officeDocument/2006/relationships/diagramData" Target="../diagrams/data12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1.xml"/><Relationship Id="rId11" Type="http://schemas.microsoft.com/office/2007/relationships/diagramDrawing" Target="../diagrams/drawing12.xml"/><Relationship Id="rId5" Type="http://schemas.openxmlformats.org/officeDocument/2006/relationships/diagramColors" Target="../diagrams/colors11.xml"/><Relationship Id="rId10" Type="http://schemas.openxmlformats.org/officeDocument/2006/relationships/diagramColors" Target="../diagrams/colors12.xml"/><Relationship Id="rId4" Type="http://schemas.openxmlformats.org/officeDocument/2006/relationships/diagramQuickStyle" Target="../diagrams/quickStyle11.xml"/><Relationship Id="rId9" Type="http://schemas.openxmlformats.org/officeDocument/2006/relationships/diagramQuickStyle" Target="../diagrams/quickStyl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.xml"/><Relationship Id="rId3" Type="http://schemas.openxmlformats.org/officeDocument/2006/relationships/diagramLayout" Target="../diagrams/layout13.xml"/><Relationship Id="rId7" Type="http://schemas.openxmlformats.org/officeDocument/2006/relationships/diagramData" Target="../diagrams/data14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3.xml"/><Relationship Id="rId11" Type="http://schemas.microsoft.com/office/2007/relationships/diagramDrawing" Target="../diagrams/drawing14.xml"/><Relationship Id="rId5" Type="http://schemas.openxmlformats.org/officeDocument/2006/relationships/diagramColors" Target="../diagrams/colors13.xml"/><Relationship Id="rId10" Type="http://schemas.openxmlformats.org/officeDocument/2006/relationships/diagramColors" Target="../diagrams/colors14.xml"/><Relationship Id="rId4" Type="http://schemas.openxmlformats.org/officeDocument/2006/relationships/diagramQuickStyle" Target="../diagrams/quickStyle13.xml"/><Relationship Id="rId9" Type="http://schemas.openxmlformats.org/officeDocument/2006/relationships/diagramQuickStyle" Target="../diagrams/quickStyle1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.xml"/><Relationship Id="rId3" Type="http://schemas.openxmlformats.org/officeDocument/2006/relationships/diagramLayout" Target="../diagrams/layout15.xml"/><Relationship Id="rId7" Type="http://schemas.openxmlformats.org/officeDocument/2006/relationships/diagramData" Target="../diagrams/data16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5.xml"/><Relationship Id="rId11" Type="http://schemas.microsoft.com/office/2007/relationships/diagramDrawing" Target="../diagrams/drawing16.xml"/><Relationship Id="rId5" Type="http://schemas.openxmlformats.org/officeDocument/2006/relationships/diagramColors" Target="../diagrams/colors15.xml"/><Relationship Id="rId10" Type="http://schemas.openxmlformats.org/officeDocument/2006/relationships/diagramColors" Target="../diagrams/colors16.xml"/><Relationship Id="rId4" Type="http://schemas.openxmlformats.org/officeDocument/2006/relationships/diagramQuickStyle" Target="../diagrams/quickStyle15.xml"/><Relationship Id="rId9" Type="http://schemas.openxmlformats.org/officeDocument/2006/relationships/diagramQuickStyle" Target="../diagrams/quickStyl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&#36164;&#26009;/&#36719;&#20214;&#20844;&#21496;&#39033;&#30446;&#22914;&#20309;&#19978;&#32447;.jpg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zentao.net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&#21069;&#31471;.doc" TargetMode="Externa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文本框 2"/>
          <p:cNvSpPr txBox="1"/>
          <p:nvPr/>
        </p:nvSpPr>
        <p:spPr>
          <a:xfrm>
            <a:off x="-2413000" y="1924050"/>
            <a:ext cx="9144000" cy="646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3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en-US" sz="3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web</a:t>
            </a:r>
            <a:r>
              <a:rPr lang="zh-CN" altLang="en-US" sz="3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前端就业指导课讲解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>
            <a:extLst>
              <a:ext uri="{FF2B5EF4-FFF2-40B4-BE49-F238E27FC236}">
                <a16:creationId xmlns="" xmlns:a16="http://schemas.microsoft.com/office/drawing/2014/main" id="{39733489-83C3-0645-9B05-95487569644F}"/>
              </a:ext>
            </a:extLst>
          </p:cNvPr>
          <p:cNvSpPr txBox="1"/>
          <p:nvPr/>
        </p:nvSpPr>
        <p:spPr>
          <a:xfrm>
            <a:off x="539552" y="177949"/>
            <a:ext cx="1872208" cy="44958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lstStyle>
            <a:defPPr>
              <a:defRPr lang="zh-CN"/>
            </a:defPPr>
            <a:lvl1pPr eaLnBrk="1" hangingPunct="1">
              <a:lnSpc>
                <a:spcPct val="90000"/>
              </a:lnSpc>
              <a:buFont typeface="Arial" panose="020B0604020202020204" pitchFamily="34" charset="0"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企业招聘流程</a:t>
            </a:r>
            <a:endParaRPr lang="zh-TW" altLang="zh-CN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B3A6868-983C-0547-85AF-3673F980E8BE}"/>
              </a:ext>
            </a:extLst>
          </p:cNvPr>
          <p:cNvSpPr txBox="1"/>
          <p:nvPr/>
        </p:nvSpPr>
        <p:spPr>
          <a:xfrm>
            <a:off x="3556336" y="2156251"/>
            <a:ext cx="20313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800" b="1" dirty="0">
                <a:latin typeface="+mn-lt"/>
                <a:ea typeface="+mn-ea"/>
              </a:rPr>
              <a:t>求职篇</a:t>
            </a:r>
            <a:endParaRPr lang="en-US" altLang="zh-CN" sz="4800" b="1" dirty="0"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企业招聘流程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5844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="" xmlns:a16="http://schemas.microsoft.com/office/drawing/2014/main" id="{99E0FC85-D253-C44E-A749-A7D2599AFF0F}"/>
              </a:ext>
            </a:extLst>
          </p:cNvPr>
          <p:cNvSpPr/>
          <p:nvPr/>
        </p:nvSpPr>
        <p:spPr>
          <a:xfrm>
            <a:off x="756584" y="1651949"/>
            <a:ext cx="1266743" cy="604800"/>
          </a:xfrm>
          <a:custGeom>
            <a:avLst/>
            <a:gdLst>
              <a:gd name="connsiteX0" fmla="*/ 0 w 1266743"/>
              <a:gd name="connsiteY0" fmla="*/ 60480 h 604800"/>
              <a:gd name="connsiteX1" fmla="*/ 60480 w 1266743"/>
              <a:gd name="connsiteY1" fmla="*/ 0 h 604800"/>
              <a:gd name="connsiteX2" fmla="*/ 1206263 w 1266743"/>
              <a:gd name="connsiteY2" fmla="*/ 0 h 604800"/>
              <a:gd name="connsiteX3" fmla="*/ 1266743 w 1266743"/>
              <a:gd name="connsiteY3" fmla="*/ 60480 h 604800"/>
              <a:gd name="connsiteX4" fmla="*/ 1266743 w 1266743"/>
              <a:gd name="connsiteY4" fmla="*/ 544320 h 604800"/>
              <a:gd name="connsiteX5" fmla="*/ 1206263 w 1266743"/>
              <a:gd name="connsiteY5" fmla="*/ 604800 h 604800"/>
              <a:gd name="connsiteX6" fmla="*/ 60480 w 1266743"/>
              <a:gd name="connsiteY6" fmla="*/ 604800 h 604800"/>
              <a:gd name="connsiteX7" fmla="*/ 0 w 1266743"/>
              <a:gd name="connsiteY7" fmla="*/ 544320 h 604800"/>
              <a:gd name="connsiteX8" fmla="*/ 0 w 1266743"/>
              <a:gd name="connsiteY8" fmla="*/ 60480 h 6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6743" h="604800">
                <a:moveTo>
                  <a:pt x="0" y="60480"/>
                </a:moveTo>
                <a:cubicBezTo>
                  <a:pt x="0" y="27078"/>
                  <a:pt x="27078" y="0"/>
                  <a:pt x="60480" y="0"/>
                </a:cubicBezTo>
                <a:lnTo>
                  <a:pt x="1206263" y="0"/>
                </a:lnTo>
                <a:cubicBezTo>
                  <a:pt x="1239665" y="0"/>
                  <a:pt x="1266743" y="27078"/>
                  <a:pt x="1266743" y="60480"/>
                </a:cubicBezTo>
                <a:lnTo>
                  <a:pt x="1266743" y="544320"/>
                </a:lnTo>
                <a:cubicBezTo>
                  <a:pt x="1266743" y="577722"/>
                  <a:pt x="1239665" y="604800"/>
                  <a:pt x="1206263" y="604800"/>
                </a:cubicBezTo>
                <a:lnTo>
                  <a:pt x="60480" y="604800"/>
                </a:lnTo>
                <a:cubicBezTo>
                  <a:pt x="27078" y="604800"/>
                  <a:pt x="0" y="577722"/>
                  <a:pt x="0" y="544320"/>
                </a:cubicBezTo>
                <a:lnTo>
                  <a:pt x="0" y="6048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99568" rIns="99568" bIns="254940" numCol="1" spcCol="1270" anchor="t" anchorCtr="0">
            <a:noAutofit/>
          </a:bodyPr>
          <a:lstStyle/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/>
              <a:t>提交需求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="" xmlns:a16="http://schemas.microsoft.com/office/drawing/2014/main" id="{3F29B413-44B5-2B4C-89B2-78F76ED13386}"/>
              </a:ext>
            </a:extLst>
          </p:cNvPr>
          <p:cNvSpPr/>
          <p:nvPr/>
        </p:nvSpPr>
        <p:spPr>
          <a:xfrm>
            <a:off x="1016037" y="2055150"/>
            <a:ext cx="1266743" cy="1436400"/>
          </a:xfrm>
          <a:custGeom>
            <a:avLst/>
            <a:gdLst>
              <a:gd name="connsiteX0" fmla="*/ 0 w 1266743"/>
              <a:gd name="connsiteY0" fmla="*/ 126674 h 1436400"/>
              <a:gd name="connsiteX1" fmla="*/ 126674 w 1266743"/>
              <a:gd name="connsiteY1" fmla="*/ 0 h 1436400"/>
              <a:gd name="connsiteX2" fmla="*/ 1140069 w 1266743"/>
              <a:gd name="connsiteY2" fmla="*/ 0 h 1436400"/>
              <a:gd name="connsiteX3" fmla="*/ 1266743 w 1266743"/>
              <a:gd name="connsiteY3" fmla="*/ 126674 h 1436400"/>
              <a:gd name="connsiteX4" fmla="*/ 1266743 w 1266743"/>
              <a:gd name="connsiteY4" fmla="*/ 1309726 h 1436400"/>
              <a:gd name="connsiteX5" fmla="*/ 1140069 w 1266743"/>
              <a:gd name="connsiteY5" fmla="*/ 1436400 h 1436400"/>
              <a:gd name="connsiteX6" fmla="*/ 126674 w 1266743"/>
              <a:gd name="connsiteY6" fmla="*/ 1436400 h 1436400"/>
              <a:gd name="connsiteX7" fmla="*/ 0 w 1266743"/>
              <a:gd name="connsiteY7" fmla="*/ 1309726 h 1436400"/>
              <a:gd name="connsiteX8" fmla="*/ 0 w 1266743"/>
              <a:gd name="connsiteY8" fmla="*/ 126674 h 143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6743" h="1436400">
                <a:moveTo>
                  <a:pt x="0" y="126674"/>
                </a:moveTo>
                <a:cubicBezTo>
                  <a:pt x="0" y="56714"/>
                  <a:pt x="56714" y="0"/>
                  <a:pt x="126674" y="0"/>
                </a:cubicBezTo>
                <a:lnTo>
                  <a:pt x="1140069" y="0"/>
                </a:lnTo>
                <a:cubicBezTo>
                  <a:pt x="1210029" y="0"/>
                  <a:pt x="1266743" y="56714"/>
                  <a:pt x="1266743" y="126674"/>
                </a:cubicBezTo>
                <a:lnTo>
                  <a:pt x="1266743" y="1309726"/>
                </a:lnTo>
                <a:cubicBezTo>
                  <a:pt x="1266743" y="1379686"/>
                  <a:pt x="1210029" y="1436400"/>
                  <a:pt x="1140069" y="1436400"/>
                </a:cubicBezTo>
                <a:lnTo>
                  <a:pt x="126674" y="1436400"/>
                </a:lnTo>
                <a:cubicBezTo>
                  <a:pt x="56714" y="1436400"/>
                  <a:pt x="0" y="1379686"/>
                  <a:pt x="0" y="1309726"/>
                </a:cubicBezTo>
                <a:lnTo>
                  <a:pt x="0" y="126674"/>
                </a:lnTo>
                <a:close/>
              </a:path>
            </a:pathLst>
          </a:cu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6670" tIns="136670" rIns="136670" bIns="136670" numCol="1" spcCol="1270" anchor="t" anchorCtr="0">
            <a:noAutofit/>
          </a:bodyPr>
          <a:lstStyle/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400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岗位职责</a:t>
            </a: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400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任职要求</a:t>
            </a: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400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薪资待遇</a:t>
            </a: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400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特殊要求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="" xmlns:a16="http://schemas.microsoft.com/office/drawing/2014/main" id="{53229C74-D209-7C46-91E6-E31E42119015}"/>
              </a:ext>
            </a:extLst>
          </p:cNvPr>
          <p:cNvSpPr/>
          <p:nvPr/>
        </p:nvSpPr>
        <p:spPr>
          <a:xfrm>
            <a:off x="2215361" y="1695858"/>
            <a:ext cx="407111" cy="315382"/>
          </a:xfrm>
          <a:custGeom>
            <a:avLst/>
            <a:gdLst>
              <a:gd name="connsiteX0" fmla="*/ 0 w 407111"/>
              <a:gd name="connsiteY0" fmla="*/ 63076 h 315382"/>
              <a:gd name="connsiteX1" fmla="*/ 249420 w 407111"/>
              <a:gd name="connsiteY1" fmla="*/ 63076 h 315382"/>
              <a:gd name="connsiteX2" fmla="*/ 249420 w 407111"/>
              <a:gd name="connsiteY2" fmla="*/ 0 h 315382"/>
              <a:gd name="connsiteX3" fmla="*/ 407111 w 407111"/>
              <a:gd name="connsiteY3" fmla="*/ 157691 h 315382"/>
              <a:gd name="connsiteX4" fmla="*/ 249420 w 407111"/>
              <a:gd name="connsiteY4" fmla="*/ 315382 h 315382"/>
              <a:gd name="connsiteX5" fmla="*/ 249420 w 407111"/>
              <a:gd name="connsiteY5" fmla="*/ 252306 h 315382"/>
              <a:gd name="connsiteX6" fmla="*/ 0 w 407111"/>
              <a:gd name="connsiteY6" fmla="*/ 252306 h 315382"/>
              <a:gd name="connsiteX7" fmla="*/ 0 w 407111"/>
              <a:gd name="connsiteY7" fmla="*/ 63076 h 31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7111" h="315382">
                <a:moveTo>
                  <a:pt x="0" y="63076"/>
                </a:moveTo>
                <a:lnTo>
                  <a:pt x="249420" y="63076"/>
                </a:lnTo>
                <a:lnTo>
                  <a:pt x="249420" y="0"/>
                </a:lnTo>
                <a:lnTo>
                  <a:pt x="407111" y="157691"/>
                </a:lnTo>
                <a:lnTo>
                  <a:pt x="249420" y="315382"/>
                </a:lnTo>
                <a:lnTo>
                  <a:pt x="249420" y="252306"/>
                </a:lnTo>
                <a:lnTo>
                  <a:pt x="0" y="252306"/>
                </a:lnTo>
                <a:lnTo>
                  <a:pt x="0" y="63076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63076" rIns="94615" bIns="63076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100" kern="1200"/>
          </a:p>
        </p:txBody>
      </p:sp>
      <p:sp>
        <p:nvSpPr>
          <p:cNvPr id="8" name="Freeform 7">
            <a:extLst>
              <a:ext uri="{FF2B5EF4-FFF2-40B4-BE49-F238E27FC236}">
                <a16:creationId xmlns="" xmlns:a16="http://schemas.microsoft.com/office/drawing/2014/main" id="{83E1B5F9-CE57-724D-BCB4-3A383CED76F6}"/>
              </a:ext>
            </a:extLst>
          </p:cNvPr>
          <p:cNvSpPr/>
          <p:nvPr/>
        </p:nvSpPr>
        <p:spPr>
          <a:xfrm>
            <a:off x="2791462" y="1651949"/>
            <a:ext cx="1266743" cy="604800"/>
          </a:xfrm>
          <a:custGeom>
            <a:avLst/>
            <a:gdLst>
              <a:gd name="connsiteX0" fmla="*/ 0 w 1266743"/>
              <a:gd name="connsiteY0" fmla="*/ 60480 h 604800"/>
              <a:gd name="connsiteX1" fmla="*/ 60480 w 1266743"/>
              <a:gd name="connsiteY1" fmla="*/ 0 h 604800"/>
              <a:gd name="connsiteX2" fmla="*/ 1206263 w 1266743"/>
              <a:gd name="connsiteY2" fmla="*/ 0 h 604800"/>
              <a:gd name="connsiteX3" fmla="*/ 1266743 w 1266743"/>
              <a:gd name="connsiteY3" fmla="*/ 60480 h 604800"/>
              <a:gd name="connsiteX4" fmla="*/ 1266743 w 1266743"/>
              <a:gd name="connsiteY4" fmla="*/ 544320 h 604800"/>
              <a:gd name="connsiteX5" fmla="*/ 1206263 w 1266743"/>
              <a:gd name="connsiteY5" fmla="*/ 604800 h 604800"/>
              <a:gd name="connsiteX6" fmla="*/ 60480 w 1266743"/>
              <a:gd name="connsiteY6" fmla="*/ 604800 h 604800"/>
              <a:gd name="connsiteX7" fmla="*/ 0 w 1266743"/>
              <a:gd name="connsiteY7" fmla="*/ 544320 h 604800"/>
              <a:gd name="connsiteX8" fmla="*/ 0 w 1266743"/>
              <a:gd name="connsiteY8" fmla="*/ 60480 h 6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6743" h="604800">
                <a:moveTo>
                  <a:pt x="0" y="60480"/>
                </a:moveTo>
                <a:cubicBezTo>
                  <a:pt x="0" y="27078"/>
                  <a:pt x="27078" y="0"/>
                  <a:pt x="60480" y="0"/>
                </a:cubicBezTo>
                <a:lnTo>
                  <a:pt x="1206263" y="0"/>
                </a:lnTo>
                <a:cubicBezTo>
                  <a:pt x="1239665" y="0"/>
                  <a:pt x="1266743" y="27078"/>
                  <a:pt x="1266743" y="60480"/>
                </a:cubicBezTo>
                <a:lnTo>
                  <a:pt x="1266743" y="544320"/>
                </a:lnTo>
                <a:cubicBezTo>
                  <a:pt x="1266743" y="577722"/>
                  <a:pt x="1239665" y="604800"/>
                  <a:pt x="1206263" y="604800"/>
                </a:cubicBezTo>
                <a:lnTo>
                  <a:pt x="60480" y="604800"/>
                </a:lnTo>
                <a:cubicBezTo>
                  <a:pt x="27078" y="604800"/>
                  <a:pt x="0" y="577722"/>
                  <a:pt x="0" y="544320"/>
                </a:cubicBezTo>
                <a:lnTo>
                  <a:pt x="0" y="6048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99568" rIns="99568" bIns="254940" numCol="1" spcCol="1270" anchor="t" anchorCtr="0">
            <a:noAutofit/>
          </a:bodyPr>
          <a:lstStyle/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/>
              <a:t>明确需求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="" xmlns:a16="http://schemas.microsoft.com/office/drawing/2014/main" id="{A164275D-D3D1-3241-8B1C-963BE1D50B4A}"/>
              </a:ext>
            </a:extLst>
          </p:cNvPr>
          <p:cNvSpPr/>
          <p:nvPr/>
        </p:nvSpPr>
        <p:spPr>
          <a:xfrm>
            <a:off x="3050915" y="2055150"/>
            <a:ext cx="1266743" cy="1436400"/>
          </a:xfrm>
          <a:custGeom>
            <a:avLst/>
            <a:gdLst>
              <a:gd name="connsiteX0" fmla="*/ 0 w 1266743"/>
              <a:gd name="connsiteY0" fmla="*/ 126674 h 1436400"/>
              <a:gd name="connsiteX1" fmla="*/ 126674 w 1266743"/>
              <a:gd name="connsiteY1" fmla="*/ 0 h 1436400"/>
              <a:gd name="connsiteX2" fmla="*/ 1140069 w 1266743"/>
              <a:gd name="connsiteY2" fmla="*/ 0 h 1436400"/>
              <a:gd name="connsiteX3" fmla="*/ 1266743 w 1266743"/>
              <a:gd name="connsiteY3" fmla="*/ 126674 h 1436400"/>
              <a:gd name="connsiteX4" fmla="*/ 1266743 w 1266743"/>
              <a:gd name="connsiteY4" fmla="*/ 1309726 h 1436400"/>
              <a:gd name="connsiteX5" fmla="*/ 1140069 w 1266743"/>
              <a:gd name="connsiteY5" fmla="*/ 1436400 h 1436400"/>
              <a:gd name="connsiteX6" fmla="*/ 126674 w 1266743"/>
              <a:gd name="connsiteY6" fmla="*/ 1436400 h 1436400"/>
              <a:gd name="connsiteX7" fmla="*/ 0 w 1266743"/>
              <a:gd name="connsiteY7" fmla="*/ 1309726 h 1436400"/>
              <a:gd name="connsiteX8" fmla="*/ 0 w 1266743"/>
              <a:gd name="connsiteY8" fmla="*/ 126674 h 143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6743" h="1436400">
                <a:moveTo>
                  <a:pt x="0" y="126674"/>
                </a:moveTo>
                <a:cubicBezTo>
                  <a:pt x="0" y="56714"/>
                  <a:pt x="56714" y="0"/>
                  <a:pt x="126674" y="0"/>
                </a:cubicBezTo>
                <a:lnTo>
                  <a:pt x="1140069" y="0"/>
                </a:lnTo>
                <a:cubicBezTo>
                  <a:pt x="1210029" y="0"/>
                  <a:pt x="1266743" y="56714"/>
                  <a:pt x="1266743" y="126674"/>
                </a:cubicBezTo>
                <a:lnTo>
                  <a:pt x="1266743" y="1309726"/>
                </a:lnTo>
                <a:cubicBezTo>
                  <a:pt x="1266743" y="1379686"/>
                  <a:pt x="1210029" y="1436400"/>
                  <a:pt x="1140069" y="1436400"/>
                </a:cubicBezTo>
                <a:lnTo>
                  <a:pt x="126674" y="1436400"/>
                </a:lnTo>
                <a:cubicBezTo>
                  <a:pt x="56714" y="1436400"/>
                  <a:pt x="0" y="1379686"/>
                  <a:pt x="0" y="1309726"/>
                </a:cubicBezTo>
                <a:lnTo>
                  <a:pt x="0" y="126674"/>
                </a:lnTo>
                <a:close/>
              </a:path>
            </a:pathLst>
          </a:cu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6670" tIns="136670" rIns="136670" bIns="136670" numCol="1" spcCol="1270" anchor="t" anchorCtr="0">
            <a:noAutofit/>
          </a:bodyPr>
          <a:lstStyle/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400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沟通</a:t>
            </a: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400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岗位说明书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="" xmlns:a16="http://schemas.microsoft.com/office/drawing/2014/main" id="{8C42F8FD-9FBE-E54B-8F4D-3CC57855CF21}"/>
              </a:ext>
            </a:extLst>
          </p:cNvPr>
          <p:cNvSpPr/>
          <p:nvPr/>
        </p:nvSpPr>
        <p:spPr>
          <a:xfrm>
            <a:off x="4250239" y="1695858"/>
            <a:ext cx="407111" cy="315382"/>
          </a:xfrm>
          <a:custGeom>
            <a:avLst/>
            <a:gdLst>
              <a:gd name="connsiteX0" fmla="*/ 0 w 407111"/>
              <a:gd name="connsiteY0" fmla="*/ 63076 h 315382"/>
              <a:gd name="connsiteX1" fmla="*/ 249420 w 407111"/>
              <a:gd name="connsiteY1" fmla="*/ 63076 h 315382"/>
              <a:gd name="connsiteX2" fmla="*/ 249420 w 407111"/>
              <a:gd name="connsiteY2" fmla="*/ 0 h 315382"/>
              <a:gd name="connsiteX3" fmla="*/ 407111 w 407111"/>
              <a:gd name="connsiteY3" fmla="*/ 157691 h 315382"/>
              <a:gd name="connsiteX4" fmla="*/ 249420 w 407111"/>
              <a:gd name="connsiteY4" fmla="*/ 315382 h 315382"/>
              <a:gd name="connsiteX5" fmla="*/ 249420 w 407111"/>
              <a:gd name="connsiteY5" fmla="*/ 252306 h 315382"/>
              <a:gd name="connsiteX6" fmla="*/ 0 w 407111"/>
              <a:gd name="connsiteY6" fmla="*/ 252306 h 315382"/>
              <a:gd name="connsiteX7" fmla="*/ 0 w 407111"/>
              <a:gd name="connsiteY7" fmla="*/ 63076 h 31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7111" h="315382">
                <a:moveTo>
                  <a:pt x="0" y="63076"/>
                </a:moveTo>
                <a:lnTo>
                  <a:pt x="249420" y="63076"/>
                </a:lnTo>
                <a:lnTo>
                  <a:pt x="249420" y="0"/>
                </a:lnTo>
                <a:lnTo>
                  <a:pt x="407111" y="157691"/>
                </a:lnTo>
                <a:lnTo>
                  <a:pt x="249420" y="315382"/>
                </a:lnTo>
                <a:lnTo>
                  <a:pt x="249420" y="252306"/>
                </a:lnTo>
                <a:lnTo>
                  <a:pt x="0" y="252306"/>
                </a:lnTo>
                <a:lnTo>
                  <a:pt x="0" y="63076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63076" rIns="94615" bIns="63076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100" kern="1200"/>
          </a:p>
        </p:txBody>
      </p:sp>
      <p:sp>
        <p:nvSpPr>
          <p:cNvPr id="11" name="Freeform 10">
            <a:extLst>
              <a:ext uri="{FF2B5EF4-FFF2-40B4-BE49-F238E27FC236}">
                <a16:creationId xmlns="" xmlns:a16="http://schemas.microsoft.com/office/drawing/2014/main" id="{EF503ECB-136D-1C44-967A-E7A6B7605C9D}"/>
              </a:ext>
            </a:extLst>
          </p:cNvPr>
          <p:cNvSpPr/>
          <p:nvPr/>
        </p:nvSpPr>
        <p:spPr>
          <a:xfrm>
            <a:off x="4826340" y="1651949"/>
            <a:ext cx="1266743" cy="604800"/>
          </a:xfrm>
          <a:custGeom>
            <a:avLst/>
            <a:gdLst>
              <a:gd name="connsiteX0" fmla="*/ 0 w 1266743"/>
              <a:gd name="connsiteY0" fmla="*/ 60480 h 604800"/>
              <a:gd name="connsiteX1" fmla="*/ 60480 w 1266743"/>
              <a:gd name="connsiteY1" fmla="*/ 0 h 604800"/>
              <a:gd name="connsiteX2" fmla="*/ 1206263 w 1266743"/>
              <a:gd name="connsiteY2" fmla="*/ 0 h 604800"/>
              <a:gd name="connsiteX3" fmla="*/ 1266743 w 1266743"/>
              <a:gd name="connsiteY3" fmla="*/ 60480 h 604800"/>
              <a:gd name="connsiteX4" fmla="*/ 1266743 w 1266743"/>
              <a:gd name="connsiteY4" fmla="*/ 544320 h 604800"/>
              <a:gd name="connsiteX5" fmla="*/ 1206263 w 1266743"/>
              <a:gd name="connsiteY5" fmla="*/ 604800 h 604800"/>
              <a:gd name="connsiteX6" fmla="*/ 60480 w 1266743"/>
              <a:gd name="connsiteY6" fmla="*/ 604800 h 604800"/>
              <a:gd name="connsiteX7" fmla="*/ 0 w 1266743"/>
              <a:gd name="connsiteY7" fmla="*/ 544320 h 604800"/>
              <a:gd name="connsiteX8" fmla="*/ 0 w 1266743"/>
              <a:gd name="connsiteY8" fmla="*/ 60480 h 6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6743" h="604800">
                <a:moveTo>
                  <a:pt x="0" y="60480"/>
                </a:moveTo>
                <a:cubicBezTo>
                  <a:pt x="0" y="27078"/>
                  <a:pt x="27078" y="0"/>
                  <a:pt x="60480" y="0"/>
                </a:cubicBezTo>
                <a:lnTo>
                  <a:pt x="1206263" y="0"/>
                </a:lnTo>
                <a:cubicBezTo>
                  <a:pt x="1239665" y="0"/>
                  <a:pt x="1266743" y="27078"/>
                  <a:pt x="1266743" y="60480"/>
                </a:cubicBezTo>
                <a:lnTo>
                  <a:pt x="1266743" y="544320"/>
                </a:lnTo>
                <a:cubicBezTo>
                  <a:pt x="1266743" y="577722"/>
                  <a:pt x="1239665" y="604800"/>
                  <a:pt x="1206263" y="604800"/>
                </a:cubicBezTo>
                <a:lnTo>
                  <a:pt x="60480" y="604800"/>
                </a:lnTo>
                <a:cubicBezTo>
                  <a:pt x="27078" y="604800"/>
                  <a:pt x="0" y="577722"/>
                  <a:pt x="0" y="544320"/>
                </a:cubicBezTo>
                <a:lnTo>
                  <a:pt x="0" y="6048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99568" rIns="99568" bIns="254940" numCol="1" spcCol="1270" anchor="t" anchorCtr="0">
            <a:noAutofit/>
          </a:bodyPr>
          <a:lstStyle/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/>
              <a:t>发布招聘信息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="" xmlns:a16="http://schemas.microsoft.com/office/drawing/2014/main" id="{D8883472-8E9A-0549-8DD1-25F586052FB9}"/>
              </a:ext>
            </a:extLst>
          </p:cNvPr>
          <p:cNvSpPr/>
          <p:nvPr/>
        </p:nvSpPr>
        <p:spPr>
          <a:xfrm>
            <a:off x="5085794" y="2055150"/>
            <a:ext cx="1266743" cy="1436400"/>
          </a:xfrm>
          <a:custGeom>
            <a:avLst/>
            <a:gdLst>
              <a:gd name="connsiteX0" fmla="*/ 0 w 1266743"/>
              <a:gd name="connsiteY0" fmla="*/ 126674 h 1436400"/>
              <a:gd name="connsiteX1" fmla="*/ 126674 w 1266743"/>
              <a:gd name="connsiteY1" fmla="*/ 0 h 1436400"/>
              <a:gd name="connsiteX2" fmla="*/ 1140069 w 1266743"/>
              <a:gd name="connsiteY2" fmla="*/ 0 h 1436400"/>
              <a:gd name="connsiteX3" fmla="*/ 1266743 w 1266743"/>
              <a:gd name="connsiteY3" fmla="*/ 126674 h 1436400"/>
              <a:gd name="connsiteX4" fmla="*/ 1266743 w 1266743"/>
              <a:gd name="connsiteY4" fmla="*/ 1309726 h 1436400"/>
              <a:gd name="connsiteX5" fmla="*/ 1140069 w 1266743"/>
              <a:gd name="connsiteY5" fmla="*/ 1436400 h 1436400"/>
              <a:gd name="connsiteX6" fmla="*/ 126674 w 1266743"/>
              <a:gd name="connsiteY6" fmla="*/ 1436400 h 1436400"/>
              <a:gd name="connsiteX7" fmla="*/ 0 w 1266743"/>
              <a:gd name="connsiteY7" fmla="*/ 1309726 h 1436400"/>
              <a:gd name="connsiteX8" fmla="*/ 0 w 1266743"/>
              <a:gd name="connsiteY8" fmla="*/ 126674 h 143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6743" h="1436400">
                <a:moveTo>
                  <a:pt x="0" y="126674"/>
                </a:moveTo>
                <a:cubicBezTo>
                  <a:pt x="0" y="56714"/>
                  <a:pt x="56714" y="0"/>
                  <a:pt x="126674" y="0"/>
                </a:cubicBezTo>
                <a:lnTo>
                  <a:pt x="1140069" y="0"/>
                </a:lnTo>
                <a:cubicBezTo>
                  <a:pt x="1210029" y="0"/>
                  <a:pt x="1266743" y="56714"/>
                  <a:pt x="1266743" y="126674"/>
                </a:cubicBezTo>
                <a:lnTo>
                  <a:pt x="1266743" y="1309726"/>
                </a:lnTo>
                <a:cubicBezTo>
                  <a:pt x="1266743" y="1379686"/>
                  <a:pt x="1210029" y="1436400"/>
                  <a:pt x="1140069" y="1436400"/>
                </a:cubicBezTo>
                <a:lnTo>
                  <a:pt x="126674" y="1436400"/>
                </a:lnTo>
                <a:cubicBezTo>
                  <a:pt x="56714" y="1436400"/>
                  <a:pt x="0" y="1379686"/>
                  <a:pt x="0" y="1309726"/>
                </a:cubicBezTo>
                <a:lnTo>
                  <a:pt x="0" y="126674"/>
                </a:lnTo>
                <a:close/>
              </a:path>
            </a:pathLst>
          </a:cu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6670" tIns="136670" rIns="136670" bIns="136670" numCol="1" spcCol="1270" anchor="t" anchorCtr="0">
            <a:noAutofit/>
          </a:bodyPr>
          <a:lstStyle/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400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员工推荐</a:t>
            </a: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400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外部招聘</a:t>
            </a: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400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人脉</a:t>
            </a:r>
            <a:r>
              <a:rPr lang="en-US" altLang="zh-CN" sz="1400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zh-CN" altLang="en-US" sz="1400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朋友圈</a:t>
            </a:r>
            <a:endParaRPr lang="en-US" sz="1400" kern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400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招聘网站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="" xmlns:a16="http://schemas.microsoft.com/office/drawing/2014/main" id="{16B4DC1A-59E6-E144-88E6-F78A702988DB}"/>
              </a:ext>
            </a:extLst>
          </p:cNvPr>
          <p:cNvSpPr/>
          <p:nvPr/>
        </p:nvSpPr>
        <p:spPr>
          <a:xfrm>
            <a:off x="6285117" y="1695858"/>
            <a:ext cx="407111" cy="315382"/>
          </a:xfrm>
          <a:custGeom>
            <a:avLst/>
            <a:gdLst>
              <a:gd name="connsiteX0" fmla="*/ 0 w 407111"/>
              <a:gd name="connsiteY0" fmla="*/ 63076 h 315382"/>
              <a:gd name="connsiteX1" fmla="*/ 249420 w 407111"/>
              <a:gd name="connsiteY1" fmla="*/ 63076 h 315382"/>
              <a:gd name="connsiteX2" fmla="*/ 249420 w 407111"/>
              <a:gd name="connsiteY2" fmla="*/ 0 h 315382"/>
              <a:gd name="connsiteX3" fmla="*/ 407111 w 407111"/>
              <a:gd name="connsiteY3" fmla="*/ 157691 h 315382"/>
              <a:gd name="connsiteX4" fmla="*/ 249420 w 407111"/>
              <a:gd name="connsiteY4" fmla="*/ 315382 h 315382"/>
              <a:gd name="connsiteX5" fmla="*/ 249420 w 407111"/>
              <a:gd name="connsiteY5" fmla="*/ 252306 h 315382"/>
              <a:gd name="connsiteX6" fmla="*/ 0 w 407111"/>
              <a:gd name="connsiteY6" fmla="*/ 252306 h 315382"/>
              <a:gd name="connsiteX7" fmla="*/ 0 w 407111"/>
              <a:gd name="connsiteY7" fmla="*/ 63076 h 31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7111" h="315382">
                <a:moveTo>
                  <a:pt x="0" y="63076"/>
                </a:moveTo>
                <a:lnTo>
                  <a:pt x="249420" y="63076"/>
                </a:lnTo>
                <a:lnTo>
                  <a:pt x="249420" y="0"/>
                </a:lnTo>
                <a:lnTo>
                  <a:pt x="407111" y="157691"/>
                </a:lnTo>
                <a:lnTo>
                  <a:pt x="249420" y="315382"/>
                </a:lnTo>
                <a:lnTo>
                  <a:pt x="249420" y="252306"/>
                </a:lnTo>
                <a:lnTo>
                  <a:pt x="0" y="252306"/>
                </a:lnTo>
                <a:lnTo>
                  <a:pt x="0" y="63076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63076" rIns="94615" bIns="63076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100" kern="1200"/>
          </a:p>
        </p:txBody>
      </p:sp>
      <p:sp>
        <p:nvSpPr>
          <p:cNvPr id="14" name="Freeform 13">
            <a:extLst>
              <a:ext uri="{FF2B5EF4-FFF2-40B4-BE49-F238E27FC236}">
                <a16:creationId xmlns="" xmlns:a16="http://schemas.microsoft.com/office/drawing/2014/main" id="{86164777-1AF6-2640-AC26-3E89B569C04E}"/>
              </a:ext>
            </a:extLst>
          </p:cNvPr>
          <p:cNvSpPr/>
          <p:nvPr/>
        </p:nvSpPr>
        <p:spPr>
          <a:xfrm>
            <a:off x="6861219" y="1651949"/>
            <a:ext cx="1266743" cy="604800"/>
          </a:xfrm>
          <a:custGeom>
            <a:avLst/>
            <a:gdLst>
              <a:gd name="connsiteX0" fmla="*/ 0 w 1266743"/>
              <a:gd name="connsiteY0" fmla="*/ 60480 h 604800"/>
              <a:gd name="connsiteX1" fmla="*/ 60480 w 1266743"/>
              <a:gd name="connsiteY1" fmla="*/ 0 h 604800"/>
              <a:gd name="connsiteX2" fmla="*/ 1206263 w 1266743"/>
              <a:gd name="connsiteY2" fmla="*/ 0 h 604800"/>
              <a:gd name="connsiteX3" fmla="*/ 1266743 w 1266743"/>
              <a:gd name="connsiteY3" fmla="*/ 60480 h 604800"/>
              <a:gd name="connsiteX4" fmla="*/ 1266743 w 1266743"/>
              <a:gd name="connsiteY4" fmla="*/ 544320 h 604800"/>
              <a:gd name="connsiteX5" fmla="*/ 1206263 w 1266743"/>
              <a:gd name="connsiteY5" fmla="*/ 604800 h 604800"/>
              <a:gd name="connsiteX6" fmla="*/ 60480 w 1266743"/>
              <a:gd name="connsiteY6" fmla="*/ 604800 h 604800"/>
              <a:gd name="connsiteX7" fmla="*/ 0 w 1266743"/>
              <a:gd name="connsiteY7" fmla="*/ 544320 h 604800"/>
              <a:gd name="connsiteX8" fmla="*/ 0 w 1266743"/>
              <a:gd name="connsiteY8" fmla="*/ 60480 h 6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6743" h="604800">
                <a:moveTo>
                  <a:pt x="0" y="60480"/>
                </a:moveTo>
                <a:cubicBezTo>
                  <a:pt x="0" y="27078"/>
                  <a:pt x="27078" y="0"/>
                  <a:pt x="60480" y="0"/>
                </a:cubicBezTo>
                <a:lnTo>
                  <a:pt x="1206263" y="0"/>
                </a:lnTo>
                <a:cubicBezTo>
                  <a:pt x="1239665" y="0"/>
                  <a:pt x="1266743" y="27078"/>
                  <a:pt x="1266743" y="60480"/>
                </a:cubicBezTo>
                <a:lnTo>
                  <a:pt x="1266743" y="544320"/>
                </a:lnTo>
                <a:cubicBezTo>
                  <a:pt x="1266743" y="577722"/>
                  <a:pt x="1239665" y="604800"/>
                  <a:pt x="1206263" y="604800"/>
                </a:cubicBezTo>
                <a:lnTo>
                  <a:pt x="60480" y="604800"/>
                </a:lnTo>
                <a:cubicBezTo>
                  <a:pt x="27078" y="604800"/>
                  <a:pt x="0" y="577722"/>
                  <a:pt x="0" y="544320"/>
                </a:cubicBezTo>
                <a:lnTo>
                  <a:pt x="0" y="6048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99568" rIns="99568" bIns="254940" numCol="1" spcCol="1270" anchor="t" anchorCtr="0">
            <a:noAutofit/>
          </a:bodyPr>
          <a:lstStyle/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/>
              <a:t>简历筛选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="" xmlns:a16="http://schemas.microsoft.com/office/drawing/2014/main" id="{F7924030-A487-1A40-B067-2712E4EEA1D6}"/>
              </a:ext>
            </a:extLst>
          </p:cNvPr>
          <p:cNvSpPr/>
          <p:nvPr/>
        </p:nvSpPr>
        <p:spPr>
          <a:xfrm>
            <a:off x="7120672" y="2055150"/>
            <a:ext cx="1266743" cy="1436400"/>
          </a:xfrm>
          <a:custGeom>
            <a:avLst/>
            <a:gdLst>
              <a:gd name="connsiteX0" fmla="*/ 0 w 1266743"/>
              <a:gd name="connsiteY0" fmla="*/ 126674 h 1436400"/>
              <a:gd name="connsiteX1" fmla="*/ 126674 w 1266743"/>
              <a:gd name="connsiteY1" fmla="*/ 0 h 1436400"/>
              <a:gd name="connsiteX2" fmla="*/ 1140069 w 1266743"/>
              <a:gd name="connsiteY2" fmla="*/ 0 h 1436400"/>
              <a:gd name="connsiteX3" fmla="*/ 1266743 w 1266743"/>
              <a:gd name="connsiteY3" fmla="*/ 126674 h 1436400"/>
              <a:gd name="connsiteX4" fmla="*/ 1266743 w 1266743"/>
              <a:gd name="connsiteY4" fmla="*/ 1309726 h 1436400"/>
              <a:gd name="connsiteX5" fmla="*/ 1140069 w 1266743"/>
              <a:gd name="connsiteY5" fmla="*/ 1436400 h 1436400"/>
              <a:gd name="connsiteX6" fmla="*/ 126674 w 1266743"/>
              <a:gd name="connsiteY6" fmla="*/ 1436400 h 1436400"/>
              <a:gd name="connsiteX7" fmla="*/ 0 w 1266743"/>
              <a:gd name="connsiteY7" fmla="*/ 1309726 h 1436400"/>
              <a:gd name="connsiteX8" fmla="*/ 0 w 1266743"/>
              <a:gd name="connsiteY8" fmla="*/ 126674 h 143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6743" h="1436400">
                <a:moveTo>
                  <a:pt x="0" y="126674"/>
                </a:moveTo>
                <a:cubicBezTo>
                  <a:pt x="0" y="56714"/>
                  <a:pt x="56714" y="0"/>
                  <a:pt x="126674" y="0"/>
                </a:cubicBezTo>
                <a:lnTo>
                  <a:pt x="1140069" y="0"/>
                </a:lnTo>
                <a:cubicBezTo>
                  <a:pt x="1210029" y="0"/>
                  <a:pt x="1266743" y="56714"/>
                  <a:pt x="1266743" y="126674"/>
                </a:cubicBezTo>
                <a:lnTo>
                  <a:pt x="1266743" y="1309726"/>
                </a:lnTo>
                <a:cubicBezTo>
                  <a:pt x="1266743" y="1379686"/>
                  <a:pt x="1210029" y="1436400"/>
                  <a:pt x="1140069" y="1436400"/>
                </a:cubicBezTo>
                <a:lnTo>
                  <a:pt x="126674" y="1436400"/>
                </a:lnTo>
                <a:cubicBezTo>
                  <a:pt x="56714" y="1436400"/>
                  <a:pt x="0" y="1379686"/>
                  <a:pt x="0" y="1309726"/>
                </a:cubicBezTo>
                <a:lnTo>
                  <a:pt x="0" y="126674"/>
                </a:lnTo>
                <a:close/>
              </a:path>
            </a:pathLst>
          </a:cu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6670" tIns="136670" rIns="136670" bIns="136670" numCol="1" spcCol="1270" anchor="t" anchorCtr="0">
            <a:noAutofit/>
          </a:bodyPr>
          <a:lstStyle/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400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求职意向</a:t>
            </a: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400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工作</a:t>
            </a:r>
            <a:r>
              <a:rPr lang="en-US" altLang="zh-CN" sz="1400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zh-CN" altLang="en-US" sz="1400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项目经验</a:t>
            </a:r>
            <a:endParaRPr lang="en-US" sz="1400" kern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400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教育情况</a:t>
            </a: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400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其他</a:t>
            </a:r>
          </a:p>
        </p:txBody>
      </p:sp>
    </p:spTree>
    <p:extLst>
      <p:ext uri="{BB962C8B-B14F-4D97-AF65-F5344CB8AC3E}">
        <p14:creationId xmlns:p14="http://schemas.microsoft.com/office/powerpoint/2010/main" val="399801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="" xmlns:a16="http://schemas.microsoft.com/office/drawing/2014/main" id="{2E288C9D-B8D0-1049-BADE-08DF2878B43A}"/>
              </a:ext>
            </a:extLst>
          </p:cNvPr>
          <p:cNvSpPr/>
          <p:nvPr/>
        </p:nvSpPr>
        <p:spPr>
          <a:xfrm>
            <a:off x="766121" y="1698468"/>
            <a:ext cx="1268384" cy="648000"/>
          </a:xfrm>
          <a:custGeom>
            <a:avLst/>
            <a:gdLst>
              <a:gd name="connsiteX0" fmla="*/ 0 w 1268384"/>
              <a:gd name="connsiteY0" fmla="*/ 64800 h 648000"/>
              <a:gd name="connsiteX1" fmla="*/ 64800 w 1268384"/>
              <a:gd name="connsiteY1" fmla="*/ 0 h 648000"/>
              <a:gd name="connsiteX2" fmla="*/ 1203584 w 1268384"/>
              <a:gd name="connsiteY2" fmla="*/ 0 h 648000"/>
              <a:gd name="connsiteX3" fmla="*/ 1268384 w 1268384"/>
              <a:gd name="connsiteY3" fmla="*/ 64800 h 648000"/>
              <a:gd name="connsiteX4" fmla="*/ 1268384 w 1268384"/>
              <a:gd name="connsiteY4" fmla="*/ 583200 h 648000"/>
              <a:gd name="connsiteX5" fmla="*/ 1203584 w 1268384"/>
              <a:gd name="connsiteY5" fmla="*/ 648000 h 648000"/>
              <a:gd name="connsiteX6" fmla="*/ 64800 w 1268384"/>
              <a:gd name="connsiteY6" fmla="*/ 648000 h 648000"/>
              <a:gd name="connsiteX7" fmla="*/ 0 w 1268384"/>
              <a:gd name="connsiteY7" fmla="*/ 583200 h 648000"/>
              <a:gd name="connsiteX8" fmla="*/ 0 w 1268384"/>
              <a:gd name="connsiteY8" fmla="*/ 648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8384" h="648000">
                <a:moveTo>
                  <a:pt x="0" y="64800"/>
                </a:moveTo>
                <a:cubicBezTo>
                  <a:pt x="0" y="29012"/>
                  <a:pt x="29012" y="0"/>
                  <a:pt x="64800" y="0"/>
                </a:cubicBezTo>
                <a:lnTo>
                  <a:pt x="1203584" y="0"/>
                </a:lnTo>
                <a:cubicBezTo>
                  <a:pt x="1239372" y="0"/>
                  <a:pt x="1268384" y="29012"/>
                  <a:pt x="1268384" y="64800"/>
                </a:cubicBezTo>
                <a:lnTo>
                  <a:pt x="1268384" y="583200"/>
                </a:lnTo>
                <a:cubicBezTo>
                  <a:pt x="1268384" y="618988"/>
                  <a:pt x="1239372" y="648000"/>
                  <a:pt x="1203584" y="648000"/>
                </a:cubicBezTo>
                <a:lnTo>
                  <a:pt x="64800" y="648000"/>
                </a:lnTo>
                <a:cubicBezTo>
                  <a:pt x="29012" y="648000"/>
                  <a:pt x="0" y="618988"/>
                  <a:pt x="0" y="583200"/>
                </a:cubicBezTo>
                <a:lnTo>
                  <a:pt x="0" y="64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680" tIns="106680" rIns="106680" bIns="273150" numCol="1" spcCol="1270" anchor="t" anchorCtr="0">
            <a:noAutofit/>
          </a:bodyPr>
          <a:lstStyle/>
          <a:p>
            <a:pPr marL="0" lvl="0" indent="0" algn="l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500" kern="1200"/>
              <a:t>预约面试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="" xmlns:a16="http://schemas.microsoft.com/office/drawing/2014/main" id="{A9E6E254-9FBF-5440-9763-CDCACDBB551B}"/>
              </a:ext>
            </a:extLst>
          </p:cNvPr>
          <p:cNvSpPr/>
          <p:nvPr/>
        </p:nvSpPr>
        <p:spPr>
          <a:xfrm>
            <a:off x="1025911" y="2130468"/>
            <a:ext cx="1268384" cy="1314562"/>
          </a:xfrm>
          <a:custGeom>
            <a:avLst/>
            <a:gdLst>
              <a:gd name="connsiteX0" fmla="*/ 0 w 1268384"/>
              <a:gd name="connsiteY0" fmla="*/ 126838 h 1314562"/>
              <a:gd name="connsiteX1" fmla="*/ 126838 w 1268384"/>
              <a:gd name="connsiteY1" fmla="*/ 0 h 1314562"/>
              <a:gd name="connsiteX2" fmla="*/ 1141546 w 1268384"/>
              <a:gd name="connsiteY2" fmla="*/ 0 h 1314562"/>
              <a:gd name="connsiteX3" fmla="*/ 1268384 w 1268384"/>
              <a:gd name="connsiteY3" fmla="*/ 126838 h 1314562"/>
              <a:gd name="connsiteX4" fmla="*/ 1268384 w 1268384"/>
              <a:gd name="connsiteY4" fmla="*/ 1187724 h 1314562"/>
              <a:gd name="connsiteX5" fmla="*/ 1141546 w 1268384"/>
              <a:gd name="connsiteY5" fmla="*/ 1314562 h 1314562"/>
              <a:gd name="connsiteX6" fmla="*/ 126838 w 1268384"/>
              <a:gd name="connsiteY6" fmla="*/ 1314562 h 1314562"/>
              <a:gd name="connsiteX7" fmla="*/ 0 w 1268384"/>
              <a:gd name="connsiteY7" fmla="*/ 1187724 h 1314562"/>
              <a:gd name="connsiteX8" fmla="*/ 0 w 1268384"/>
              <a:gd name="connsiteY8" fmla="*/ 126838 h 1314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8384" h="1314562">
                <a:moveTo>
                  <a:pt x="0" y="126838"/>
                </a:moveTo>
                <a:cubicBezTo>
                  <a:pt x="0" y="56787"/>
                  <a:pt x="56787" y="0"/>
                  <a:pt x="126838" y="0"/>
                </a:cubicBezTo>
                <a:lnTo>
                  <a:pt x="1141546" y="0"/>
                </a:lnTo>
                <a:cubicBezTo>
                  <a:pt x="1211597" y="0"/>
                  <a:pt x="1268384" y="56787"/>
                  <a:pt x="1268384" y="126838"/>
                </a:cubicBezTo>
                <a:lnTo>
                  <a:pt x="1268384" y="1187724"/>
                </a:lnTo>
                <a:cubicBezTo>
                  <a:pt x="1268384" y="1257775"/>
                  <a:pt x="1211597" y="1314562"/>
                  <a:pt x="1141546" y="1314562"/>
                </a:cubicBezTo>
                <a:lnTo>
                  <a:pt x="126838" y="1314562"/>
                </a:lnTo>
                <a:cubicBezTo>
                  <a:pt x="56787" y="1314562"/>
                  <a:pt x="0" y="1257775"/>
                  <a:pt x="0" y="1187724"/>
                </a:cubicBezTo>
                <a:lnTo>
                  <a:pt x="0" y="126838"/>
                </a:lnTo>
                <a:close/>
              </a:path>
            </a:pathLst>
          </a:cu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3830" tIns="143830" rIns="143830" bIns="143830" numCol="1" spcCol="1270" anchor="t" anchorCtr="0">
            <a:noAutofit/>
          </a:bodyPr>
          <a:lstStyle/>
          <a:p>
            <a:pPr marL="114300" lvl="1" indent="-114300" algn="l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500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沟通</a:t>
            </a:r>
          </a:p>
          <a:p>
            <a:pPr marL="114300" lvl="1" indent="-114300" algn="l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500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态度</a:t>
            </a:r>
          </a:p>
          <a:p>
            <a:pPr marL="114300" lvl="1" indent="-114300" algn="l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500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简单了解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="" xmlns:a16="http://schemas.microsoft.com/office/drawing/2014/main" id="{2065CF65-5465-3E40-9DA7-E566932A9EBB}"/>
              </a:ext>
            </a:extLst>
          </p:cNvPr>
          <p:cNvSpPr/>
          <p:nvPr/>
        </p:nvSpPr>
        <p:spPr>
          <a:xfrm>
            <a:off x="2226789" y="1756573"/>
            <a:ext cx="407639" cy="315791"/>
          </a:xfrm>
          <a:custGeom>
            <a:avLst/>
            <a:gdLst>
              <a:gd name="connsiteX0" fmla="*/ 0 w 407639"/>
              <a:gd name="connsiteY0" fmla="*/ 63158 h 315791"/>
              <a:gd name="connsiteX1" fmla="*/ 249744 w 407639"/>
              <a:gd name="connsiteY1" fmla="*/ 63158 h 315791"/>
              <a:gd name="connsiteX2" fmla="*/ 249744 w 407639"/>
              <a:gd name="connsiteY2" fmla="*/ 0 h 315791"/>
              <a:gd name="connsiteX3" fmla="*/ 407639 w 407639"/>
              <a:gd name="connsiteY3" fmla="*/ 157896 h 315791"/>
              <a:gd name="connsiteX4" fmla="*/ 249744 w 407639"/>
              <a:gd name="connsiteY4" fmla="*/ 315791 h 315791"/>
              <a:gd name="connsiteX5" fmla="*/ 249744 w 407639"/>
              <a:gd name="connsiteY5" fmla="*/ 252633 h 315791"/>
              <a:gd name="connsiteX6" fmla="*/ 0 w 407639"/>
              <a:gd name="connsiteY6" fmla="*/ 252633 h 315791"/>
              <a:gd name="connsiteX7" fmla="*/ 0 w 407639"/>
              <a:gd name="connsiteY7" fmla="*/ 63158 h 315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7639" h="315791">
                <a:moveTo>
                  <a:pt x="0" y="63158"/>
                </a:moveTo>
                <a:lnTo>
                  <a:pt x="249744" y="63158"/>
                </a:lnTo>
                <a:lnTo>
                  <a:pt x="249744" y="0"/>
                </a:lnTo>
                <a:lnTo>
                  <a:pt x="407639" y="157896"/>
                </a:lnTo>
                <a:lnTo>
                  <a:pt x="249744" y="315791"/>
                </a:lnTo>
                <a:lnTo>
                  <a:pt x="249744" y="252633"/>
                </a:lnTo>
                <a:lnTo>
                  <a:pt x="0" y="252633"/>
                </a:lnTo>
                <a:lnTo>
                  <a:pt x="0" y="63158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63158" rIns="94737" bIns="63158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200" kern="1200"/>
          </a:p>
        </p:txBody>
      </p:sp>
      <p:sp>
        <p:nvSpPr>
          <p:cNvPr id="7" name="Freeform 6">
            <a:extLst>
              <a:ext uri="{FF2B5EF4-FFF2-40B4-BE49-F238E27FC236}">
                <a16:creationId xmlns="" xmlns:a16="http://schemas.microsoft.com/office/drawing/2014/main" id="{BF9A5BA9-A173-1142-B0FC-B42C1D5924DA}"/>
              </a:ext>
            </a:extLst>
          </p:cNvPr>
          <p:cNvSpPr/>
          <p:nvPr/>
        </p:nvSpPr>
        <p:spPr>
          <a:xfrm>
            <a:off x="2803636" y="1698468"/>
            <a:ext cx="1268384" cy="648000"/>
          </a:xfrm>
          <a:custGeom>
            <a:avLst/>
            <a:gdLst>
              <a:gd name="connsiteX0" fmla="*/ 0 w 1268384"/>
              <a:gd name="connsiteY0" fmla="*/ 64800 h 648000"/>
              <a:gd name="connsiteX1" fmla="*/ 64800 w 1268384"/>
              <a:gd name="connsiteY1" fmla="*/ 0 h 648000"/>
              <a:gd name="connsiteX2" fmla="*/ 1203584 w 1268384"/>
              <a:gd name="connsiteY2" fmla="*/ 0 h 648000"/>
              <a:gd name="connsiteX3" fmla="*/ 1268384 w 1268384"/>
              <a:gd name="connsiteY3" fmla="*/ 64800 h 648000"/>
              <a:gd name="connsiteX4" fmla="*/ 1268384 w 1268384"/>
              <a:gd name="connsiteY4" fmla="*/ 583200 h 648000"/>
              <a:gd name="connsiteX5" fmla="*/ 1203584 w 1268384"/>
              <a:gd name="connsiteY5" fmla="*/ 648000 h 648000"/>
              <a:gd name="connsiteX6" fmla="*/ 64800 w 1268384"/>
              <a:gd name="connsiteY6" fmla="*/ 648000 h 648000"/>
              <a:gd name="connsiteX7" fmla="*/ 0 w 1268384"/>
              <a:gd name="connsiteY7" fmla="*/ 583200 h 648000"/>
              <a:gd name="connsiteX8" fmla="*/ 0 w 1268384"/>
              <a:gd name="connsiteY8" fmla="*/ 648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8384" h="648000">
                <a:moveTo>
                  <a:pt x="0" y="64800"/>
                </a:moveTo>
                <a:cubicBezTo>
                  <a:pt x="0" y="29012"/>
                  <a:pt x="29012" y="0"/>
                  <a:pt x="64800" y="0"/>
                </a:cubicBezTo>
                <a:lnTo>
                  <a:pt x="1203584" y="0"/>
                </a:lnTo>
                <a:cubicBezTo>
                  <a:pt x="1239372" y="0"/>
                  <a:pt x="1268384" y="29012"/>
                  <a:pt x="1268384" y="64800"/>
                </a:cubicBezTo>
                <a:lnTo>
                  <a:pt x="1268384" y="583200"/>
                </a:lnTo>
                <a:cubicBezTo>
                  <a:pt x="1268384" y="618988"/>
                  <a:pt x="1239372" y="648000"/>
                  <a:pt x="1203584" y="648000"/>
                </a:cubicBezTo>
                <a:lnTo>
                  <a:pt x="64800" y="648000"/>
                </a:lnTo>
                <a:cubicBezTo>
                  <a:pt x="29012" y="648000"/>
                  <a:pt x="0" y="618988"/>
                  <a:pt x="0" y="583200"/>
                </a:cubicBezTo>
                <a:lnTo>
                  <a:pt x="0" y="64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680" tIns="106680" rIns="106680" bIns="273150" numCol="1" spcCol="1270" anchor="t" anchorCtr="0">
            <a:noAutofit/>
          </a:bodyPr>
          <a:lstStyle/>
          <a:p>
            <a:pPr marL="0" lvl="0" indent="0" algn="l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500" kern="1200"/>
              <a:t>面试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="" xmlns:a16="http://schemas.microsoft.com/office/drawing/2014/main" id="{E048765D-5C0F-3B46-BE94-BF296869FFBC}"/>
              </a:ext>
            </a:extLst>
          </p:cNvPr>
          <p:cNvSpPr/>
          <p:nvPr/>
        </p:nvSpPr>
        <p:spPr>
          <a:xfrm>
            <a:off x="3063426" y="2130468"/>
            <a:ext cx="1268384" cy="1314562"/>
          </a:xfrm>
          <a:custGeom>
            <a:avLst/>
            <a:gdLst>
              <a:gd name="connsiteX0" fmla="*/ 0 w 1268384"/>
              <a:gd name="connsiteY0" fmla="*/ 126838 h 1314562"/>
              <a:gd name="connsiteX1" fmla="*/ 126838 w 1268384"/>
              <a:gd name="connsiteY1" fmla="*/ 0 h 1314562"/>
              <a:gd name="connsiteX2" fmla="*/ 1141546 w 1268384"/>
              <a:gd name="connsiteY2" fmla="*/ 0 h 1314562"/>
              <a:gd name="connsiteX3" fmla="*/ 1268384 w 1268384"/>
              <a:gd name="connsiteY3" fmla="*/ 126838 h 1314562"/>
              <a:gd name="connsiteX4" fmla="*/ 1268384 w 1268384"/>
              <a:gd name="connsiteY4" fmla="*/ 1187724 h 1314562"/>
              <a:gd name="connsiteX5" fmla="*/ 1141546 w 1268384"/>
              <a:gd name="connsiteY5" fmla="*/ 1314562 h 1314562"/>
              <a:gd name="connsiteX6" fmla="*/ 126838 w 1268384"/>
              <a:gd name="connsiteY6" fmla="*/ 1314562 h 1314562"/>
              <a:gd name="connsiteX7" fmla="*/ 0 w 1268384"/>
              <a:gd name="connsiteY7" fmla="*/ 1187724 h 1314562"/>
              <a:gd name="connsiteX8" fmla="*/ 0 w 1268384"/>
              <a:gd name="connsiteY8" fmla="*/ 126838 h 1314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8384" h="1314562">
                <a:moveTo>
                  <a:pt x="0" y="126838"/>
                </a:moveTo>
                <a:cubicBezTo>
                  <a:pt x="0" y="56787"/>
                  <a:pt x="56787" y="0"/>
                  <a:pt x="126838" y="0"/>
                </a:cubicBezTo>
                <a:lnTo>
                  <a:pt x="1141546" y="0"/>
                </a:lnTo>
                <a:cubicBezTo>
                  <a:pt x="1211597" y="0"/>
                  <a:pt x="1268384" y="56787"/>
                  <a:pt x="1268384" y="126838"/>
                </a:cubicBezTo>
                <a:lnTo>
                  <a:pt x="1268384" y="1187724"/>
                </a:lnTo>
                <a:cubicBezTo>
                  <a:pt x="1268384" y="1257775"/>
                  <a:pt x="1211597" y="1314562"/>
                  <a:pt x="1141546" y="1314562"/>
                </a:cubicBezTo>
                <a:lnTo>
                  <a:pt x="126838" y="1314562"/>
                </a:lnTo>
                <a:cubicBezTo>
                  <a:pt x="56787" y="1314562"/>
                  <a:pt x="0" y="1257775"/>
                  <a:pt x="0" y="1187724"/>
                </a:cubicBezTo>
                <a:lnTo>
                  <a:pt x="0" y="126838"/>
                </a:lnTo>
                <a:close/>
              </a:path>
            </a:pathLst>
          </a:cu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3830" tIns="143830" rIns="143830" bIns="143830" numCol="1" spcCol="1270" anchor="t" anchorCtr="0">
            <a:noAutofit/>
          </a:bodyPr>
          <a:lstStyle/>
          <a:p>
            <a:pPr marL="114300" lvl="1" indent="-114300" algn="l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500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技术</a:t>
            </a:r>
          </a:p>
          <a:p>
            <a:pPr marL="114300" lvl="1" indent="-114300" algn="l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500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人事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="" xmlns:a16="http://schemas.microsoft.com/office/drawing/2014/main" id="{3FF1069D-4865-7B4F-A2CC-88F1E0115E52}"/>
              </a:ext>
            </a:extLst>
          </p:cNvPr>
          <p:cNvSpPr/>
          <p:nvPr/>
        </p:nvSpPr>
        <p:spPr>
          <a:xfrm>
            <a:off x="4264304" y="1756573"/>
            <a:ext cx="407639" cy="315791"/>
          </a:xfrm>
          <a:custGeom>
            <a:avLst/>
            <a:gdLst>
              <a:gd name="connsiteX0" fmla="*/ 0 w 407639"/>
              <a:gd name="connsiteY0" fmla="*/ 63158 h 315791"/>
              <a:gd name="connsiteX1" fmla="*/ 249744 w 407639"/>
              <a:gd name="connsiteY1" fmla="*/ 63158 h 315791"/>
              <a:gd name="connsiteX2" fmla="*/ 249744 w 407639"/>
              <a:gd name="connsiteY2" fmla="*/ 0 h 315791"/>
              <a:gd name="connsiteX3" fmla="*/ 407639 w 407639"/>
              <a:gd name="connsiteY3" fmla="*/ 157896 h 315791"/>
              <a:gd name="connsiteX4" fmla="*/ 249744 w 407639"/>
              <a:gd name="connsiteY4" fmla="*/ 315791 h 315791"/>
              <a:gd name="connsiteX5" fmla="*/ 249744 w 407639"/>
              <a:gd name="connsiteY5" fmla="*/ 252633 h 315791"/>
              <a:gd name="connsiteX6" fmla="*/ 0 w 407639"/>
              <a:gd name="connsiteY6" fmla="*/ 252633 h 315791"/>
              <a:gd name="connsiteX7" fmla="*/ 0 w 407639"/>
              <a:gd name="connsiteY7" fmla="*/ 63158 h 315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7639" h="315791">
                <a:moveTo>
                  <a:pt x="0" y="63158"/>
                </a:moveTo>
                <a:lnTo>
                  <a:pt x="249744" y="63158"/>
                </a:lnTo>
                <a:lnTo>
                  <a:pt x="249744" y="0"/>
                </a:lnTo>
                <a:lnTo>
                  <a:pt x="407639" y="157896"/>
                </a:lnTo>
                <a:lnTo>
                  <a:pt x="249744" y="315791"/>
                </a:lnTo>
                <a:lnTo>
                  <a:pt x="249744" y="252633"/>
                </a:lnTo>
                <a:lnTo>
                  <a:pt x="0" y="252633"/>
                </a:lnTo>
                <a:lnTo>
                  <a:pt x="0" y="63158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63158" rIns="94737" bIns="63158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200" kern="1200"/>
          </a:p>
        </p:txBody>
      </p:sp>
      <p:sp>
        <p:nvSpPr>
          <p:cNvPr id="10" name="Freeform 9">
            <a:extLst>
              <a:ext uri="{FF2B5EF4-FFF2-40B4-BE49-F238E27FC236}">
                <a16:creationId xmlns="" xmlns:a16="http://schemas.microsoft.com/office/drawing/2014/main" id="{F7477CF2-5959-C941-A9E3-1DBFEA8902BB}"/>
              </a:ext>
            </a:extLst>
          </p:cNvPr>
          <p:cNvSpPr/>
          <p:nvPr/>
        </p:nvSpPr>
        <p:spPr>
          <a:xfrm>
            <a:off x="4841152" y="1698468"/>
            <a:ext cx="1268384" cy="648000"/>
          </a:xfrm>
          <a:custGeom>
            <a:avLst/>
            <a:gdLst>
              <a:gd name="connsiteX0" fmla="*/ 0 w 1268384"/>
              <a:gd name="connsiteY0" fmla="*/ 64800 h 648000"/>
              <a:gd name="connsiteX1" fmla="*/ 64800 w 1268384"/>
              <a:gd name="connsiteY1" fmla="*/ 0 h 648000"/>
              <a:gd name="connsiteX2" fmla="*/ 1203584 w 1268384"/>
              <a:gd name="connsiteY2" fmla="*/ 0 h 648000"/>
              <a:gd name="connsiteX3" fmla="*/ 1268384 w 1268384"/>
              <a:gd name="connsiteY3" fmla="*/ 64800 h 648000"/>
              <a:gd name="connsiteX4" fmla="*/ 1268384 w 1268384"/>
              <a:gd name="connsiteY4" fmla="*/ 583200 h 648000"/>
              <a:gd name="connsiteX5" fmla="*/ 1203584 w 1268384"/>
              <a:gd name="connsiteY5" fmla="*/ 648000 h 648000"/>
              <a:gd name="connsiteX6" fmla="*/ 64800 w 1268384"/>
              <a:gd name="connsiteY6" fmla="*/ 648000 h 648000"/>
              <a:gd name="connsiteX7" fmla="*/ 0 w 1268384"/>
              <a:gd name="connsiteY7" fmla="*/ 583200 h 648000"/>
              <a:gd name="connsiteX8" fmla="*/ 0 w 1268384"/>
              <a:gd name="connsiteY8" fmla="*/ 648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8384" h="648000">
                <a:moveTo>
                  <a:pt x="0" y="64800"/>
                </a:moveTo>
                <a:cubicBezTo>
                  <a:pt x="0" y="29012"/>
                  <a:pt x="29012" y="0"/>
                  <a:pt x="64800" y="0"/>
                </a:cubicBezTo>
                <a:lnTo>
                  <a:pt x="1203584" y="0"/>
                </a:lnTo>
                <a:cubicBezTo>
                  <a:pt x="1239372" y="0"/>
                  <a:pt x="1268384" y="29012"/>
                  <a:pt x="1268384" y="64800"/>
                </a:cubicBezTo>
                <a:lnTo>
                  <a:pt x="1268384" y="583200"/>
                </a:lnTo>
                <a:cubicBezTo>
                  <a:pt x="1268384" y="618988"/>
                  <a:pt x="1239372" y="648000"/>
                  <a:pt x="1203584" y="648000"/>
                </a:cubicBezTo>
                <a:lnTo>
                  <a:pt x="64800" y="648000"/>
                </a:lnTo>
                <a:cubicBezTo>
                  <a:pt x="29012" y="648000"/>
                  <a:pt x="0" y="618988"/>
                  <a:pt x="0" y="583200"/>
                </a:cubicBezTo>
                <a:lnTo>
                  <a:pt x="0" y="64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680" tIns="106680" rIns="106680" bIns="273150" numCol="1" spcCol="1270" anchor="t" anchorCtr="0">
            <a:noAutofit/>
          </a:bodyPr>
          <a:lstStyle/>
          <a:p>
            <a:pPr marL="0" lvl="0" indent="0" algn="l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500" kern="1200"/>
              <a:t>入职沟通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="" xmlns:a16="http://schemas.microsoft.com/office/drawing/2014/main" id="{A0D88793-EB42-2943-A4EF-2589DA7AEE47}"/>
              </a:ext>
            </a:extLst>
          </p:cNvPr>
          <p:cNvSpPr/>
          <p:nvPr/>
        </p:nvSpPr>
        <p:spPr>
          <a:xfrm>
            <a:off x="5129905" y="2130468"/>
            <a:ext cx="1210457" cy="1314562"/>
          </a:xfrm>
          <a:custGeom>
            <a:avLst/>
            <a:gdLst>
              <a:gd name="connsiteX0" fmla="*/ 0 w 1210457"/>
              <a:gd name="connsiteY0" fmla="*/ 121046 h 1314562"/>
              <a:gd name="connsiteX1" fmla="*/ 121046 w 1210457"/>
              <a:gd name="connsiteY1" fmla="*/ 0 h 1314562"/>
              <a:gd name="connsiteX2" fmla="*/ 1089411 w 1210457"/>
              <a:gd name="connsiteY2" fmla="*/ 0 h 1314562"/>
              <a:gd name="connsiteX3" fmla="*/ 1210457 w 1210457"/>
              <a:gd name="connsiteY3" fmla="*/ 121046 h 1314562"/>
              <a:gd name="connsiteX4" fmla="*/ 1210457 w 1210457"/>
              <a:gd name="connsiteY4" fmla="*/ 1193516 h 1314562"/>
              <a:gd name="connsiteX5" fmla="*/ 1089411 w 1210457"/>
              <a:gd name="connsiteY5" fmla="*/ 1314562 h 1314562"/>
              <a:gd name="connsiteX6" fmla="*/ 121046 w 1210457"/>
              <a:gd name="connsiteY6" fmla="*/ 1314562 h 1314562"/>
              <a:gd name="connsiteX7" fmla="*/ 0 w 1210457"/>
              <a:gd name="connsiteY7" fmla="*/ 1193516 h 1314562"/>
              <a:gd name="connsiteX8" fmla="*/ 0 w 1210457"/>
              <a:gd name="connsiteY8" fmla="*/ 121046 h 1314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0457" h="1314562">
                <a:moveTo>
                  <a:pt x="0" y="121046"/>
                </a:moveTo>
                <a:cubicBezTo>
                  <a:pt x="0" y="54194"/>
                  <a:pt x="54194" y="0"/>
                  <a:pt x="121046" y="0"/>
                </a:cubicBezTo>
                <a:lnTo>
                  <a:pt x="1089411" y="0"/>
                </a:lnTo>
                <a:cubicBezTo>
                  <a:pt x="1156263" y="0"/>
                  <a:pt x="1210457" y="54194"/>
                  <a:pt x="1210457" y="121046"/>
                </a:cubicBezTo>
                <a:lnTo>
                  <a:pt x="1210457" y="1193516"/>
                </a:lnTo>
                <a:cubicBezTo>
                  <a:pt x="1210457" y="1260368"/>
                  <a:pt x="1156263" y="1314562"/>
                  <a:pt x="1089411" y="1314562"/>
                </a:cubicBezTo>
                <a:lnTo>
                  <a:pt x="121046" y="1314562"/>
                </a:lnTo>
                <a:cubicBezTo>
                  <a:pt x="54194" y="1314562"/>
                  <a:pt x="0" y="1260368"/>
                  <a:pt x="0" y="1193516"/>
                </a:cubicBezTo>
                <a:lnTo>
                  <a:pt x="0" y="121046"/>
                </a:lnTo>
                <a:close/>
              </a:path>
            </a:pathLst>
          </a:cu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133" tIns="142133" rIns="142133" bIns="142133" numCol="1" spcCol="1270" anchor="t" anchorCtr="0">
            <a:noAutofit/>
          </a:bodyPr>
          <a:lstStyle/>
          <a:p>
            <a:pPr marL="114300" lvl="1" indent="-114300" algn="l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500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了解意向</a:t>
            </a:r>
          </a:p>
          <a:p>
            <a:pPr marL="114300" lvl="1" indent="-114300" algn="l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500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薪资谈判</a:t>
            </a:r>
          </a:p>
          <a:p>
            <a:pPr marL="114300" lvl="1" indent="-114300" algn="l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500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营销</a:t>
            </a:r>
          </a:p>
          <a:p>
            <a:pPr marL="114300" lvl="1" indent="-114300" algn="l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500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背景调查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="" xmlns:a16="http://schemas.microsoft.com/office/drawing/2014/main" id="{5E412227-6ABF-D447-83BD-9EE905986C5A}"/>
              </a:ext>
            </a:extLst>
          </p:cNvPr>
          <p:cNvSpPr/>
          <p:nvPr/>
        </p:nvSpPr>
        <p:spPr>
          <a:xfrm>
            <a:off x="6294578" y="1756573"/>
            <a:ext cx="392288" cy="315791"/>
          </a:xfrm>
          <a:custGeom>
            <a:avLst/>
            <a:gdLst>
              <a:gd name="connsiteX0" fmla="*/ 0 w 392288"/>
              <a:gd name="connsiteY0" fmla="*/ 63158 h 315791"/>
              <a:gd name="connsiteX1" fmla="*/ 234393 w 392288"/>
              <a:gd name="connsiteY1" fmla="*/ 63158 h 315791"/>
              <a:gd name="connsiteX2" fmla="*/ 234393 w 392288"/>
              <a:gd name="connsiteY2" fmla="*/ 0 h 315791"/>
              <a:gd name="connsiteX3" fmla="*/ 392288 w 392288"/>
              <a:gd name="connsiteY3" fmla="*/ 157896 h 315791"/>
              <a:gd name="connsiteX4" fmla="*/ 234393 w 392288"/>
              <a:gd name="connsiteY4" fmla="*/ 315791 h 315791"/>
              <a:gd name="connsiteX5" fmla="*/ 234393 w 392288"/>
              <a:gd name="connsiteY5" fmla="*/ 252633 h 315791"/>
              <a:gd name="connsiteX6" fmla="*/ 0 w 392288"/>
              <a:gd name="connsiteY6" fmla="*/ 252633 h 315791"/>
              <a:gd name="connsiteX7" fmla="*/ 0 w 392288"/>
              <a:gd name="connsiteY7" fmla="*/ 63158 h 315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2288" h="315791">
                <a:moveTo>
                  <a:pt x="0" y="63158"/>
                </a:moveTo>
                <a:lnTo>
                  <a:pt x="234393" y="63158"/>
                </a:lnTo>
                <a:lnTo>
                  <a:pt x="234393" y="0"/>
                </a:lnTo>
                <a:lnTo>
                  <a:pt x="392288" y="157896"/>
                </a:lnTo>
                <a:lnTo>
                  <a:pt x="234393" y="315791"/>
                </a:lnTo>
                <a:lnTo>
                  <a:pt x="234393" y="252633"/>
                </a:lnTo>
                <a:lnTo>
                  <a:pt x="0" y="252633"/>
                </a:lnTo>
                <a:lnTo>
                  <a:pt x="0" y="63158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63158" rIns="94737" bIns="63158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200" kern="1200"/>
          </a:p>
        </p:txBody>
      </p:sp>
      <p:sp>
        <p:nvSpPr>
          <p:cNvPr id="13" name="Freeform 12">
            <a:extLst>
              <a:ext uri="{FF2B5EF4-FFF2-40B4-BE49-F238E27FC236}">
                <a16:creationId xmlns="" xmlns:a16="http://schemas.microsoft.com/office/drawing/2014/main" id="{D05086E0-465F-5F47-8949-C5796E377816}"/>
              </a:ext>
            </a:extLst>
          </p:cNvPr>
          <p:cNvSpPr/>
          <p:nvPr/>
        </p:nvSpPr>
        <p:spPr>
          <a:xfrm>
            <a:off x="6849703" y="1698468"/>
            <a:ext cx="1268384" cy="648000"/>
          </a:xfrm>
          <a:custGeom>
            <a:avLst/>
            <a:gdLst>
              <a:gd name="connsiteX0" fmla="*/ 0 w 1268384"/>
              <a:gd name="connsiteY0" fmla="*/ 64800 h 648000"/>
              <a:gd name="connsiteX1" fmla="*/ 64800 w 1268384"/>
              <a:gd name="connsiteY1" fmla="*/ 0 h 648000"/>
              <a:gd name="connsiteX2" fmla="*/ 1203584 w 1268384"/>
              <a:gd name="connsiteY2" fmla="*/ 0 h 648000"/>
              <a:gd name="connsiteX3" fmla="*/ 1268384 w 1268384"/>
              <a:gd name="connsiteY3" fmla="*/ 64800 h 648000"/>
              <a:gd name="connsiteX4" fmla="*/ 1268384 w 1268384"/>
              <a:gd name="connsiteY4" fmla="*/ 583200 h 648000"/>
              <a:gd name="connsiteX5" fmla="*/ 1203584 w 1268384"/>
              <a:gd name="connsiteY5" fmla="*/ 648000 h 648000"/>
              <a:gd name="connsiteX6" fmla="*/ 64800 w 1268384"/>
              <a:gd name="connsiteY6" fmla="*/ 648000 h 648000"/>
              <a:gd name="connsiteX7" fmla="*/ 0 w 1268384"/>
              <a:gd name="connsiteY7" fmla="*/ 583200 h 648000"/>
              <a:gd name="connsiteX8" fmla="*/ 0 w 1268384"/>
              <a:gd name="connsiteY8" fmla="*/ 648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8384" h="648000">
                <a:moveTo>
                  <a:pt x="0" y="64800"/>
                </a:moveTo>
                <a:cubicBezTo>
                  <a:pt x="0" y="29012"/>
                  <a:pt x="29012" y="0"/>
                  <a:pt x="64800" y="0"/>
                </a:cubicBezTo>
                <a:lnTo>
                  <a:pt x="1203584" y="0"/>
                </a:lnTo>
                <a:cubicBezTo>
                  <a:pt x="1239372" y="0"/>
                  <a:pt x="1268384" y="29012"/>
                  <a:pt x="1268384" y="64800"/>
                </a:cubicBezTo>
                <a:lnTo>
                  <a:pt x="1268384" y="583200"/>
                </a:lnTo>
                <a:cubicBezTo>
                  <a:pt x="1268384" y="618988"/>
                  <a:pt x="1239372" y="648000"/>
                  <a:pt x="1203584" y="648000"/>
                </a:cubicBezTo>
                <a:lnTo>
                  <a:pt x="64800" y="648000"/>
                </a:lnTo>
                <a:cubicBezTo>
                  <a:pt x="29012" y="648000"/>
                  <a:pt x="0" y="618988"/>
                  <a:pt x="0" y="583200"/>
                </a:cubicBezTo>
                <a:lnTo>
                  <a:pt x="0" y="64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680" tIns="106680" rIns="106680" bIns="273150" numCol="1" spcCol="1270" anchor="t" anchorCtr="0">
            <a:noAutofit/>
          </a:bodyPr>
          <a:lstStyle/>
          <a:p>
            <a:pPr marL="0" lvl="0" indent="0" algn="l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500" kern="1200"/>
              <a:t>Offer试用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="" xmlns:a16="http://schemas.microsoft.com/office/drawing/2014/main" id="{658651DC-B62F-E64A-BF56-4BB0B39B4839}"/>
              </a:ext>
            </a:extLst>
          </p:cNvPr>
          <p:cNvSpPr/>
          <p:nvPr/>
        </p:nvSpPr>
        <p:spPr>
          <a:xfrm>
            <a:off x="7109493" y="2130468"/>
            <a:ext cx="1268384" cy="1314562"/>
          </a:xfrm>
          <a:custGeom>
            <a:avLst/>
            <a:gdLst>
              <a:gd name="connsiteX0" fmla="*/ 0 w 1268384"/>
              <a:gd name="connsiteY0" fmla="*/ 126838 h 1314562"/>
              <a:gd name="connsiteX1" fmla="*/ 126838 w 1268384"/>
              <a:gd name="connsiteY1" fmla="*/ 0 h 1314562"/>
              <a:gd name="connsiteX2" fmla="*/ 1141546 w 1268384"/>
              <a:gd name="connsiteY2" fmla="*/ 0 h 1314562"/>
              <a:gd name="connsiteX3" fmla="*/ 1268384 w 1268384"/>
              <a:gd name="connsiteY3" fmla="*/ 126838 h 1314562"/>
              <a:gd name="connsiteX4" fmla="*/ 1268384 w 1268384"/>
              <a:gd name="connsiteY4" fmla="*/ 1187724 h 1314562"/>
              <a:gd name="connsiteX5" fmla="*/ 1141546 w 1268384"/>
              <a:gd name="connsiteY5" fmla="*/ 1314562 h 1314562"/>
              <a:gd name="connsiteX6" fmla="*/ 126838 w 1268384"/>
              <a:gd name="connsiteY6" fmla="*/ 1314562 h 1314562"/>
              <a:gd name="connsiteX7" fmla="*/ 0 w 1268384"/>
              <a:gd name="connsiteY7" fmla="*/ 1187724 h 1314562"/>
              <a:gd name="connsiteX8" fmla="*/ 0 w 1268384"/>
              <a:gd name="connsiteY8" fmla="*/ 126838 h 1314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8384" h="1314562">
                <a:moveTo>
                  <a:pt x="0" y="126838"/>
                </a:moveTo>
                <a:cubicBezTo>
                  <a:pt x="0" y="56787"/>
                  <a:pt x="56787" y="0"/>
                  <a:pt x="126838" y="0"/>
                </a:cubicBezTo>
                <a:lnTo>
                  <a:pt x="1141546" y="0"/>
                </a:lnTo>
                <a:cubicBezTo>
                  <a:pt x="1211597" y="0"/>
                  <a:pt x="1268384" y="56787"/>
                  <a:pt x="1268384" y="126838"/>
                </a:cubicBezTo>
                <a:lnTo>
                  <a:pt x="1268384" y="1187724"/>
                </a:lnTo>
                <a:cubicBezTo>
                  <a:pt x="1268384" y="1257775"/>
                  <a:pt x="1211597" y="1314562"/>
                  <a:pt x="1141546" y="1314562"/>
                </a:cubicBezTo>
                <a:lnTo>
                  <a:pt x="126838" y="1314562"/>
                </a:lnTo>
                <a:cubicBezTo>
                  <a:pt x="56787" y="1314562"/>
                  <a:pt x="0" y="1257775"/>
                  <a:pt x="0" y="1187724"/>
                </a:cubicBezTo>
                <a:lnTo>
                  <a:pt x="0" y="126838"/>
                </a:lnTo>
                <a:close/>
              </a:path>
            </a:pathLst>
          </a:cu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3830" tIns="143830" rIns="143830" bIns="143830" numCol="1" spcCol="1270" anchor="t" anchorCtr="0">
            <a:noAutofit/>
          </a:bodyPr>
          <a:lstStyle/>
          <a:p>
            <a:pPr marL="114300" lvl="1" indent="-114300" algn="l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500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证件材料</a:t>
            </a:r>
          </a:p>
          <a:p>
            <a:pPr marL="114300" lvl="1" indent="-114300" algn="l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500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时间</a:t>
            </a:r>
          </a:p>
        </p:txBody>
      </p:sp>
    </p:spTree>
    <p:extLst>
      <p:ext uri="{BB962C8B-B14F-4D97-AF65-F5344CB8AC3E}">
        <p14:creationId xmlns:p14="http://schemas.microsoft.com/office/powerpoint/2010/main" val="113645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>
            <a:extLst>
              <a:ext uri="{FF2B5EF4-FFF2-40B4-BE49-F238E27FC236}">
                <a16:creationId xmlns="" xmlns:a16="http://schemas.microsoft.com/office/drawing/2014/main" id="{9942F4D5-90A6-5D41-9DCE-4F71B89AE2F9}"/>
              </a:ext>
            </a:extLst>
          </p:cNvPr>
          <p:cNvSpPr txBox="1"/>
          <p:nvPr/>
        </p:nvSpPr>
        <p:spPr>
          <a:xfrm>
            <a:off x="539552" y="177949"/>
            <a:ext cx="1872208" cy="44958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lstStyle>
            <a:defPPr>
              <a:defRPr lang="zh-CN"/>
            </a:defPPr>
            <a:lvl1pPr eaLnBrk="1" hangingPunct="1">
              <a:lnSpc>
                <a:spcPct val="90000"/>
              </a:lnSpc>
              <a:buFont typeface="Arial" panose="020B0604020202020204" pitchFamily="34" charset="0"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Arial" panose="020B0604020202020204" pitchFamily="34" charset="0"/>
                <a:sym typeface="Calibri" panose="020F0502020204030204" pitchFamily="34" charset="0"/>
              </a:rPr>
              <a:t>求职应对策略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FC2EA05-3CB1-9D44-8F40-85E1E2798246}"/>
              </a:ext>
            </a:extLst>
          </p:cNvPr>
          <p:cNvSpPr txBox="1"/>
          <p:nvPr/>
        </p:nvSpPr>
        <p:spPr>
          <a:xfrm>
            <a:off x="3556336" y="2156251"/>
            <a:ext cx="20313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800" b="1" dirty="0">
                <a:latin typeface="+mn-lt"/>
                <a:ea typeface="+mn-ea"/>
              </a:rPr>
              <a:t>求职篇</a:t>
            </a:r>
            <a:endParaRPr lang="en-US" altLang="zh-CN" sz="4800" b="1" dirty="0"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求职应对策略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5295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Freeform 3"/>
          <p:cNvSpPr/>
          <p:nvPr/>
        </p:nvSpPr>
        <p:spPr>
          <a:xfrm>
            <a:off x="2544763" y="1960563"/>
            <a:ext cx="1900237" cy="1376362"/>
          </a:xfrm>
          <a:custGeom>
            <a:avLst/>
            <a:gdLst/>
            <a:ahLst/>
            <a:cxnLst/>
            <a:rect l="0" t="0" r="0" b="0"/>
            <a:pathLst/>
          </a:custGeom>
          <a:gradFill rotWithShape="1">
            <a:gsLst>
              <a:gs pos="0">
                <a:srgbClr val="739673">
                  <a:alpha val="100000"/>
                </a:srgbClr>
              </a:gs>
              <a:gs pos="50000">
                <a:srgbClr val="A6D7A6">
                  <a:alpha val="100000"/>
                </a:srgbClr>
              </a:gs>
              <a:gs pos="100000">
                <a:srgbClr val="CBFFCB">
                  <a:alpha val="100000"/>
                </a:srgbClr>
              </a:gs>
            </a:gsLst>
            <a:lin ang="18900000" scaled="1"/>
            <a:tileRect/>
          </a:gra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796" name="Freeform 4"/>
          <p:cNvSpPr/>
          <p:nvPr/>
        </p:nvSpPr>
        <p:spPr>
          <a:xfrm>
            <a:off x="4462463" y="1895475"/>
            <a:ext cx="366712" cy="1562100"/>
          </a:xfrm>
          <a:custGeom>
            <a:avLst/>
            <a:gdLst/>
            <a:ahLst/>
            <a:cxnLst/>
            <a:rect l="0" t="0" r="0" b="0"/>
            <a:pathLst/>
          </a:custGeom>
          <a:gradFill rotWithShape="1">
            <a:gsLst>
              <a:gs pos="0">
                <a:srgbClr val="739673">
                  <a:alpha val="100000"/>
                </a:srgbClr>
              </a:gs>
              <a:gs pos="50000">
                <a:srgbClr val="A6D7A6">
                  <a:alpha val="100000"/>
                </a:srgbClr>
              </a:gs>
              <a:gs pos="100000">
                <a:srgbClr val="CBFFCB">
                  <a:alpha val="100000"/>
                </a:srgbClr>
              </a:gs>
            </a:gsLst>
            <a:lin ang="18900000" scaled="1"/>
            <a:tileRect/>
          </a:gra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797" name="Freeform 5"/>
          <p:cNvSpPr/>
          <p:nvPr/>
        </p:nvSpPr>
        <p:spPr>
          <a:xfrm flipH="1">
            <a:off x="4862513" y="1960563"/>
            <a:ext cx="1900237" cy="1376362"/>
          </a:xfrm>
          <a:custGeom>
            <a:avLst/>
            <a:gdLst/>
            <a:ahLst/>
            <a:cxnLst/>
            <a:rect l="0" t="0" r="0" b="0"/>
            <a:pathLst/>
          </a:custGeom>
          <a:gradFill rotWithShape="1">
            <a:gsLst>
              <a:gs pos="0">
                <a:srgbClr val="739673">
                  <a:alpha val="100000"/>
                </a:srgbClr>
              </a:gs>
              <a:gs pos="50000">
                <a:srgbClr val="A6D7A6">
                  <a:alpha val="100000"/>
                </a:srgbClr>
              </a:gs>
              <a:gs pos="100000">
                <a:srgbClr val="CBFFCB">
                  <a:alpha val="100000"/>
                </a:srgbClr>
              </a:gs>
            </a:gsLst>
            <a:lin ang="18900000" scaled="1"/>
            <a:tileRect/>
          </a:gra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标题占位符 1">
            <a:extLst>
              <a:ext uri="{FF2B5EF4-FFF2-40B4-BE49-F238E27FC236}">
                <a16:creationId xmlns="" xmlns:a16="http://schemas.microsoft.com/office/drawing/2014/main" id="{EFEB0A77-7A40-F742-B2F8-BF1E321FC2E5}"/>
              </a:ext>
            </a:extLst>
          </p:cNvPr>
          <p:cNvSpPr txBox="1"/>
          <p:nvPr/>
        </p:nvSpPr>
        <p:spPr>
          <a:xfrm>
            <a:off x="539552" y="177949"/>
            <a:ext cx="1872208" cy="44958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lstStyle>
            <a:defPPr>
              <a:defRPr lang="zh-CN"/>
            </a:defPPr>
            <a:lvl1pPr eaLnBrk="1" hangingPunct="1">
              <a:lnSpc>
                <a:spcPct val="90000"/>
              </a:lnSpc>
              <a:buFont typeface="Arial" panose="020B0604020202020204" pitchFamily="34" charset="0"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Arial" panose="020B0604020202020204" pitchFamily="34" charset="0"/>
                <a:sym typeface="Calibri" panose="020F0502020204030204" pitchFamily="34" charset="0"/>
              </a:rPr>
              <a:t>求职流程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="" xmlns:a16="http://schemas.microsoft.com/office/drawing/2014/main" id="{1DA892BD-8A5C-4442-B82E-E8B88B87E9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360082"/>
              </p:ext>
            </p:extLst>
          </p:nvPr>
        </p:nvGraphicFramePr>
        <p:xfrm>
          <a:off x="1523999" y="887767"/>
          <a:ext cx="6096000" cy="1104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="" xmlns:a16="http://schemas.microsoft.com/office/drawing/2014/main" id="{C8480898-5F5B-7B4B-9E34-E1EA890CF2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7707927"/>
              </p:ext>
            </p:extLst>
          </p:nvPr>
        </p:nvGraphicFramePr>
        <p:xfrm>
          <a:off x="1384260" y="3090517"/>
          <a:ext cx="6375479" cy="1296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70977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Freeform 3"/>
          <p:cNvSpPr/>
          <p:nvPr/>
        </p:nvSpPr>
        <p:spPr>
          <a:xfrm>
            <a:off x="2544763" y="1960563"/>
            <a:ext cx="1900237" cy="1376362"/>
          </a:xfrm>
          <a:custGeom>
            <a:avLst/>
            <a:gdLst/>
            <a:ahLst/>
            <a:cxnLst/>
            <a:rect l="0" t="0" r="0" b="0"/>
            <a:pathLst/>
          </a:custGeom>
          <a:gradFill rotWithShape="1">
            <a:gsLst>
              <a:gs pos="0">
                <a:srgbClr val="739673">
                  <a:alpha val="100000"/>
                </a:srgbClr>
              </a:gs>
              <a:gs pos="50000">
                <a:srgbClr val="A6D7A6">
                  <a:alpha val="100000"/>
                </a:srgbClr>
              </a:gs>
              <a:gs pos="100000">
                <a:srgbClr val="CBFFCB">
                  <a:alpha val="100000"/>
                </a:srgbClr>
              </a:gs>
            </a:gsLst>
            <a:lin ang="18900000" scaled="1"/>
            <a:tileRect/>
          </a:gra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796" name="Freeform 4"/>
          <p:cNvSpPr/>
          <p:nvPr/>
        </p:nvSpPr>
        <p:spPr>
          <a:xfrm>
            <a:off x="4462463" y="1895475"/>
            <a:ext cx="366712" cy="1562100"/>
          </a:xfrm>
          <a:custGeom>
            <a:avLst/>
            <a:gdLst/>
            <a:ahLst/>
            <a:cxnLst/>
            <a:rect l="0" t="0" r="0" b="0"/>
            <a:pathLst/>
          </a:custGeom>
          <a:gradFill rotWithShape="1">
            <a:gsLst>
              <a:gs pos="0">
                <a:srgbClr val="739673">
                  <a:alpha val="100000"/>
                </a:srgbClr>
              </a:gs>
              <a:gs pos="50000">
                <a:srgbClr val="A6D7A6">
                  <a:alpha val="100000"/>
                </a:srgbClr>
              </a:gs>
              <a:gs pos="100000">
                <a:srgbClr val="CBFFCB">
                  <a:alpha val="100000"/>
                </a:srgbClr>
              </a:gs>
            </a:gsLst>
            <a:lin ang="18900000" scaled="1"/>
            <a:tileRect/>
          </a:gra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797" name="Freeform 5"/>
          <p:cNvSpPr/>
          <p:nvPr/>
        </p:nvSpPr>
        <p:spPr>
          <a:xfrm flipH="1">
            <a:off x="4862513" y="1960563"/>
            <a:ext cx="1900237" cy="1376362"/>
          </a:xfrm>
          <a:custGeom>
            <a:avLst/>
            <a:gdLst/>
            <a:ahLst/>
            <a:cxnLst/>
            <a:rect l="0" t="0" r="0" b="0"/>
            <a:pathLst/>
          </a:custGeom>
          <a:gradFill rotWithShape="1">
            <a:gsLst>
              <a:gs pos="0">
                <a:srgbClr val="739673">
                  <a:alpha val="100000"/>
                </a:srgbClr>
              </a:gs>
              <a:gs pos="50000">
                <a:srgbClr val="A6D7A6">
                  <a:alpha val="100000"/>
                </a:srgbClr>
              </a:gs>
              <a:gs pos="100000">
                <a:srgbClr val="CBFFCB">
                  <a:alpha val="100000"/>
                </a:srgbClr>
              </a:gs>
            </a:gsLst>
            <a:lin ang="18900000" scaled="1"/>
            <a:tileRect/>
          </a:gra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标题占位符 1">
            <a:extLst>
              <a:ext uri="{FF2B5EF4-FFF2-40B4-BE49-F238E27FC236}">
                <a16:creationId xmlns="" xmlns:a16="http://schemas.microsoft.com/office/drawing/2014/main" id="{EFEB0A77-7A40-F742-B2F8-BF1E321FC2E5}"/>
              </a:ext>
            </a:extLst>
          </p:cNvPr>
          <p:cNvSpPr txBox="1"/>
          <p:nvPr/>
        </p:nvSpPr>
        <p:spPr>
          <a:xfrm>
            <a:off x="539552" y="177949"/>
            <a:ext cx="1872208" cy="44958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lstStyle>
            <a:defPPr>
              <a:defRPr lang="zh-CN"/>
            </a:defPPr>
            <a:lvl1pPr eaLnBrk="1" hangingPunct="1">
              <a:lnSpc>
                <a:spcPct val="90000"/>
              </a:lnSpc>
              <a:buFont typeface="Arial" panose="020B0604020202020204" pitchFamily="34" charset="0"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Arial" panose="020B0604020202020204" pitchFamily="34" charset="0"/>
                <a:sym typeface="Calibri" panose="020F0502020204030204" pitchFamily="34" charset="0"/>
              </a:rPr>
              <a:t>求职流程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="" xmlns:a16="http://schemas.microsoft.com/office/drawing/2014/main" id="{1DA892BD-8A5C-4442-B82E-E8B88B87E912}"/>
              </a:ext>
            </a:extLst>
          </p:cNvPr>
          <p:cNvGraphicFramePr/>
          <p:nvPr/>
        </p:nvGraphicFramePr>
        <p:xfrm>
          <a:off x="1523999" y="887767"/>
          <a:ext cx="6096000" cy="1104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="" xmlns:a16="http://schemas.microsoft.com/office/drawing/2014/main" id="{C8480898-5F5B-7B4B-9E34-E1EA890CF2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054310"/>
              </p:ext>
            </p:extLst>
          </p:nvPr>
        </p:nvGraphicFramePr>
        <p:xfrm>
          <a:off x="1384260" y="3090517"/>
          <a:ext cx="6375479" cy="1296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0771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Freeform 3"/>
          <p:cNvSpPr/>
          <p:nvPr/>
        </p:nvSpPr>
        <p:spPr>
          <a:xfrm>
            <a:off x="2544763" y="1960563"/>
            <a:ext cx="1900237" cy="1376362"/>
          </a:xfrm>
          <a:custGeom>
            <a:avLst/>
            <a:gdLst/>
            <a:ahLst/>
            <a:cxnLst/>
            <a:rect l="0" t="0" r="0" b="0"/>
            <a:pathLst/>
          </a:custGeom>
          <a:gradFill rotWithShape="1">
            <a:gsLst>
              <a:gs pos="0">
                <a:srgbClr val="739673">
                  <a:alpha val="100000"/>
                </a:srgbClr>
              </a:gs>
              <a:gs pos="50000">
                <a:srgbClr val="A6D7A6">
                  <a:alpha val="100000"/>
                </a:srgbClr>
              </a:gs>
              <a:gs pos="100000">
                <a:srgbClr val="CBFFCB">
                  <a:alpha val="100000"/>
                </a:srgbClr>
              </a:gs>
            </a:gsLst>
            <a:lin ang="18900000" scaled="1"/>
            <a:tileRect/>
          </a:gra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796" name="Freeform 4"/>
          <p:cNvSpPr/>
          <p:nvPr/>
        </p:nvSpPr>
        <p:spPr>
          <a:xfrm>
            <a:off x="4462463" y="1895475"/>
            <a:ext cx="366712" cy="1562100"/>
          </a:xfrm>
          <a:custGeom>
            <a:avLst/>
            <a:gdLst/>
            <a:ahLst/>
            <a:cxnLst/>
            <a:rect l="0" t="0" r="0" b="0"/>
            <a:pathLst/>
          </a:custGeom>
          <a:gradFill rotWithShape="1">
            <a:gsLst>
              <a:gs pos="0">
                <a:srgbClr val="739673">
                  <a:alpha val="100000"/>
                </a:srgbClr>
              </a:gs>
              <a:gs pos="50000">
                <a:srgbClr val="A6D7A6">
                  <a:alpha val="100000"/>
                </a:srgbClr>
              </a:gs>
              <a:gs pos="100000">
                <a:srgbClr val="CBFFCB">
                  <a:alpha val="100000"/>
                </a:srgbClr>
              </a:gs>
            </a:gsLst>
            <a:lin ang="18900000" scaled="1"/>
            <a:tileRect/>
          </a:gra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797" name="Freeform 5"/>
          <p:cNvSpPr/>
          <p:nvPr/>
        </p:nvSpPr>
        <p:spPr>
          <a:xfrm flipH="1">
            <a:off x="4862513" y="1960563"/>
            <a:ext cx="1900237" cy="1376362"/>
          </a:xfrm>
          <a:custGeom>
            <a:avLst/>
            <a:gdLst/>
            <a:ahLst/>
            <a:cxnLst/>
            <a:rect l="0" t="0" r="0" b="0"/>
            <a:pathLst/>
          </a:custGeom>
          <a:gradFill rotWithShape="1">
            <a:gsLst>
              <a:gs pos="0">
                <a:srgbClr val="739673">
                  <a:alpha val="100000"/>
                </a:srgbClr>
              </a:gs>
              <a:gs pos="50000">
                <a:srgbClr val="A6D7A6">
                  <a:alpha val="100000"/>
                </a:srgbClr>
              </a:gs>
              <a:gs pos="100000">
                <a:srgbClr val="CBFFCB">
                  <a:alpha val="100000"/>
                </a:srgbClr>
              </a:gs>
            </a:gsLst>
            <a:lin ang="18900000" scaled="1"/>
            <a:tileRect/>
          </a:gra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标题占位符 1">
            <a:extLst>
              <a:ext uri="{FF2B5EF4-FFF2-40B4-BE49-F238E27FC236}">
                <a16:creationId xmlns="" xmlns:a16="http://schemas.microsoft.com/office/drawing/2014/main" id="{EFEB0A77-7A40-F742-B2F8-BF1E321FC2E5}"/>
              </a:ext>
            </a:extLst>
          </p:cNvPr>
          <p:cNvSpPr txBox="1"/>
          <p:nvPr/>
        </p:nvSpPr>
        <p:spPr>
          <a:xfrm>
            <a:off x="539552" y="177949"/>
            <a:ext cx="1872208" cy="44958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lstStyle>
            <a:defPPr>
              <a:defRPr lang="zh-CN"/>
            </a:defPPr>
            <a:lvl1pPr eaLnBrk="1" hangingPunct="1">
              <a:lnSpc>
                <a:spcPct val="90000"/>
              </a:lnSpc>
              <a:buFont typeface="Arial" panose="020B0604020202020204" pitchFamily="34" charset="0"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Arial" panose="020B0604020202020204" pitchFamily="34" charset="0"/>
                <a:sym typeface="Calibri" panose="020F0502020204030204" pitchFamily="34" charset="0"/>
              </a:rPr>
              <a:t>求职流程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="" xmlns:a16="http://schemas.microsoft.com/office/drawing/2014/main" id="{1DA892BD-8A5C-4442-B82E-E8B88B87E9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1847223"/>
              </p:ext>
            </p:extLst>
          </p:nvPr>
        </p:nvGraphicFramePr>
        <p:xfrm>
          <a:off x="1523999" y="887767"/>
          <a:ext cx="6096000" cy="1104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="" xmlns:a16="http://schemas.microsoft.com/office/drawing/2014/main" id="{C8480898-5F5B-7B4B-9E34-E1EA890CF2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8060991"/>
              </p:ext>
            </p:extLst>
          </p:nvPr>
        </p:nvGraphicFramePr>
        <p:xfrm>
          <a:off x="1384260" y="3090517"/>
          <a:ext cx="6375479" cy="1296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06735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Freeform 3"/>
          <p:cNvSpPr/>
          <p:nvPr/>
        </p:nvSpPr>
        <p:spPr>
          <a:xfrm>
            <a:off x="2544763" y="1960563"/>
            <a:ext cx="1900237" cy="1376362"/>
          </a:xfrm>
          <a:custGeom>
            <a:avLst/>
            <a:gdLst/>
            <a:ahLst/>
            <a:cxnLst/>
            <a:rect l="0" t="0" r="0" b="0"/>
            <a:pathLst/>
          </a:custGeom>
          <a:gradFill rotWithShape="1">
            <a:gsLst>
              <a:gs pos="0">
                <a:srgbClr val="739673">
                  <a:alpha val="100000"/>
                </a:srgbClr>
              </a:gs>
              <a:gs pos="50000">
                <a:srgbClr val="A6D7A6">
                  <a:alpha val="100000"/>
                </a:srgbClr>
              </a:gs>
              <a:gs pos="100000">
                <a:srgbClr val="CBFFCB">
                  <a:alpha val="100000"/>
                </a:srgbClr>
              </a:gs>
            </a:gsLst>
            <a:lin ang="18900000" scaled="1"/>
            <a:tileRect/>
          </a:gra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796" name="Freeform 4"/>
          <p:cNvSpPr/>
          <p:nvPr/>
        </p:nvSpPr>
        <p:spPr>
          <a:xfrm>
            <a:off x="4462463" y="1895475"/>
            <a:ext cx="366712" cy="1562100"/>
          </a:xfrm>
          <a:custGeom>
            <a:avLst/>
            <a:gdLst/>
            <a:ahLst/>
            <a:cxnLst/>
            <a:rect l="0" t="0" r="0" b="0"/>
            <a:pathLst/>
          </a:custGeom>
          <a:gradFill rotWithShape="1">
            <a:gsLst>
              <a:gs pos="0">
                <a:srgbClr val="739673">
                  <a:alpha val="100000"/>
                </a:srgbClr>
              </a:gs>
              <a:gs pos="50000">
                <a:srgbClr val="A6D7A6">
                  <a:alpha val="100000"/>
                </a:srgbClr>
              </a:gs>
              <a:gs pos="100000">
                <a:srgbClr val="CBFFCB">
                  <a:alpha val="100000"/>
                </a:srgbClr>
              </a:gs>
            </a:gsLst>
            <a:lin ang="18900000" scaled="1"/>
            <a:tileRect/>
          </a:gra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797" name="Freeform 5"/>
          <p:cNvSpPr/>
          <p:nvPr/>
        </p:nvSpPr>
        <p:spPr>
          <a:xfrm flipH="1">
            <a:off x="4862513" y="1960563"/>
            <a:ext cx="1900237" cy="1376362"/>
          </a:xfrm>
          <a:custGeom>
            <a:avLst/>
            <a:gdLst/>
            <a:ahLst/>
            <a:cxnLst/>
            <a:rect l="0" t="0" r="0" b="0"/>
            <a:pathLst/>
          </a:custGeom>
          <a:gradFill rotWithShape="1">
            <a:gsLst>
              <a:gs pos="0">
                <a:srgbClr val="739673">
                  <a:alpha val="100000"/>
                </a:srgbClr>
              </a:gs>
              <a:gs pos="50000">
                <a:srgbClr val="A6D7A6">
                  <a:alpha val="100000"/>
                </a:srgbClr>
              </a:gs>
              <a:gs pos="100000">
                <a:srgbClr val="CBFFCB">
                  <a:alpha val="100000"/>
                </a:srgbClr>
              </a:gs>
            </a:gsLst>
            <a:lin ang="18900000" scaled="1"/>
            <a:tileRect/>
          </a:gra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标题占位符 1">
            <a:extLst>
              <a:ext uri="{FF2B5EF4-FFF2-40B4-BE49-F238E27FC236}">
                <a16:creationId xmlns="" xmlns:a16="http://schemas.microsoft.com/office/drawing/2014/main" id="{EFEB0A77-7A40-F742-B2F8-BF1E321FC2E5}"/>
              </a:ext>
            </a:extLst>
          </p:cNvPr>
          <p:cNvSpPr txBox="1"/>
          <p:nvPr/>
        </p:nvSpPr>
        <p:spPr>
          <a:xfrm>
            <a:off x="539552" y="177949"/>
            <a:ext cx="1872208" cy="44958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lstStyle>
            <a:defPPr>
              <a:defRPr lang="zh-CN"/>
            </a:defPPr>
            <a:lvl1pPr eaLnBrk="1" hangingPunct="1">
              <a:lnSpc>
                <a:spcPct val="90000"/>
              </a:lnSpc>
              <a:buFont typeface="Arial" panose="020B0604020202020204" pitchFamily="34" charset="0"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Arial" panose="020B0604020202020204" pitchFamily="34" charset="0"/>
                <a:sym typeface="Calibri" panose="020F0502020204030204" pitchFamily="34" charset="0"/>
              </a:rPr>
              <a:t>求职流程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="" xmlns:a16="http://schemas.microsoft.com/office/drawing/2014/main" id="{1DA892BD-8A5C-4442-B82E-E8B88B87E912}"/>
              </a:ext>
            </a:extLst>
          </p:cNvPr>
          <p:cNvGraphicFramePr/>
          <p:nvPr/>
        </p:nvGraphicFramePr>
        <p:xfrm>
          <a:off x="1523999" y="887767"/>
          <a:ext cx="6096000" cy="1104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="" xmlns:a16="http://schemas.microsoft.com/office/drawing/2014/main" id="{C8480898-5F5B-7B4B-9E34-E1EA890CF2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4638854"/>
              </p:ext>
            </p:extLst>
          </p:nvPr>
        </p:nvGraphicFramePr>
        <p:xfrm>
          <a:off x="1384260" y="3090517"/>
          <a:ext cx="6375479" cy="1296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32255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Freeform 3"/>
          <p:cNvSpPr/>
          <p:nvPr/>
        </p:nvSpPr>
        <p:spPr>
          <a:xfrm>
            <a:off x="2544763" y="1960563"/>
            <a:ext cx="1900237" cy="1376362"/>
          </a:xfrm>
          <a:custGeom>
            <a:avLst/>
            <a:gdLst/>
            <a:ahLst/>
            <a:cxnLst/>
            <a:rect l="0" t="0" r="0" b="0"/>
            <a:pathLst/>
          </a:custGeom>
          <a:gradFill rotWithShape="1">
            <a:gsLst>
              <a:gs pos="0">
                <a:srgbClr val="739673">
                  <a:alpha val="100000"/>
                </a:srgbClr>
              </a:gs>
              <a:gs pos="50000">
                <a:srgbClr val="A6D7A6">
                  <a:alpha val="100000"/>
                </a:srgbClr>
              </a:gs>
              <a:gs pos="100000">
                <a:srgbClr val="CBFFCB">
                  <a:alpha val="100000"/>
                </a:srgbClr>
              </a:gs>
            </a:gsLst>
            <a:lin ang="18900000" scaled="1"/>
            <a:tileRect/>
          </a:gra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796" name="Freeform 4"/>
          <p:cNvSpPr/>
          <p:nvPr/>
        </p:nvSpPr>
        <p:spPr>
          <a:xfrm>
            <a:off x="4462463" y="1895475"/>
            <a:ext cx="366712" cy="1562100"/>
          </a:xfrm>
          <a:custGeom>
            <a:avLst/>
            <a:gdLst/>
            <a:ahLst/>
            <a:cxnLst/>
            <a:rect l="0" t="0" r="0" b="0"/>
            <a:pathLst/>
          </a:custGeom>
          <a:gradFill rotWithShape="1">
            <a:gsLst>
              <a:gs pos="0">
                <a:srgbClr val="739673">
                  <a:alpha val="100000"/>
                </a:srgbClr>
              </a:gs>
              <a:gs pos="50000">
                <a:srgbClr val="A6D7A6">
                  <a:alpha val="100000"/>
                </a:srgbClr>
              </a:gs>
              <a:gs pos="100000">
                <a:srgbClr val="CBFFCB">
                  <a:alpha val="100000"/>
                </a:srgbClr>
              </a:gs>
            </a:gsLst>
            <a:lin ang="18900000" scaled="1"/>
            <a:tileRect/>
          </a:gra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797" name="Freeform 5"/>
          <p:cNvSpPr/>
          <p:nvPr/>
        </p:nvSpPr>
        <p:spPr>
          <a:xfrm flipH="1">
            <a:off x="4862513" y="1960563"/>
            <a:ext cx="1900237" cy="1376362"/>
          </a:xfrm>
          <a:custGeom>
            <a:avLst/>
            <a:gdLst/>
            <a:ahLst/>
            <a:cxnLst/>
            <a:rect l="0" t="0" r="0" b="0"/>
            <a:pathLst/>
          </a:custGeom>
          <a:gradFill rotWithShape="1">
            <a:gsLst>
              <a:gs pos="0">
                <a:srgbClr val="739673">
                  <a:alpha val="100000"/>
                </a:srgbClr>
              </a:gs>
              <a:gs pos="50000">
                <a:srgbClr val="A6D7A6">
                  <a:alpha val="100000"/>
                </a:srgbClr>
              </a:gs>
              <a:gs pos="100000">
                <a:srgbClr val="CBFFCB">
                  <a:alpha val="100000"/>
                </a:srgbClr>
              </a:gs>
            </a:gsLst>
            <a:lin ang="18900000" scaled="1"/>
            <a:tileRect/>
          </a:gra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标题占位符 1">
            <a:extLst>
              <a:ext uri="{FF2B5EF4-FFF2-40B4-BE49-F238E27FC236}">
                <a16:creationId xmlns="" xmlns:a16="http://schemas.microsoft.com/office/drawing/2014/main" id="{EFEB0A77-7A40-F742-B2F8-BF1E321FC2E5}"/>
              </a:ext>
            </a:extLst>
          </p:cNvPr>
          <p:cNvSpPr txBox="1"/>
          <p:nvPr/>
        </p:nvSpPr>
        <p:spPr>
          <a:xfrm>
            <a:off x="539552" y="177949"/>
            <a:ext cx="1872208" cy="44958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lstStyle>
            <a:defPPr>
              <a:defRPr lang="zh-CN"/>
            </a:defPPr>
            <a:lvl1pPr eaLnBrk="1" hangingPunct="1">
              <a:lnSpc>
                <a:spcPct val="90000"/>
              </a:lnSpc>
              <a:buFont typeface="Arial" panose="020B0604020202020204" pitchFamily="34" charset="0"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Arial" panose="020B0604020202020204" pitchFamily="34" charset="0"/>
                <a:sym typeface="Calibri" panose="020F0502020204030204" pitchFamily="34" charset="0"/>
              </a:rPr>
              <a:t>求职流程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="" xmlns:a16="http://schemas.microsoft.com/office/drawing/2014/main" id="{1DA892BD-8A5C-4442-B82E-E8B88B87E912}"/>
              </a:ext>
            </a:extLst>
          </p:cNvPr>
          <p:cNvGraphicFramePr/>
          <p:nvPr/>
        </p:nvGraphicFramePr>
        <p:xfrm>
          <a:off x="1523999" y="887767"/>
          <a:ext cx="6096000" cy="1104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="" xmlns:a16="http://schemas.microsoft.com/office/drawing/2014/main" id="{C8480898-5F5B-7B4B-9E34-E1EA890CF2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1933788"/>
              </p:ext>
            </p:extLst>
          </p:nvPr>
        </p:nvGraphicFramePr>
        <p:xfrm>
          <a:off x="1384260" y="3090517"/>
          <a:ext cx="6375479" cy="1296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35629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Freeform 3"/>
          <p:cNvSpPr/>
          <p:nvPr/>
        </p:nvSpPr>
        <p:spPr>
          <a:xfrm>
            <a:off x="2544763" y="1960563"/>
            <a:ext cx="1900237" cy="1376362"/>
          </a:xfrm>
          <a:custGeom>
            <a:avLst/>
            <a:gdLst/>
            <a:ahLst/>
            <a:cxnLst/>
            <a:rect l="0" t="0" r="0" b="0"/>
            <a:pathLst/>
          </a:custGeom>
          <a:gradFill rotWithShape="1">
            <a:gsLst>
              <a:gs pos="0">
                <a:srgbClr val="739673">
                  <a:alpha val="100000"/>
                </a:srgbClr>
              </a:gs>
              <a:gs pos="50000">
                <a:srgbClr val="A6D7A6">
                  <a:alpha val="100000"/>
                </a:srgbClr>
              </a:gs>
              <a:gs pos="100000">
                <a:srgbClr val="CBFFCB">
                  <a:alpha val="100000"/>
                </a:srgbClr>
              </a:gs>
            </a:gsLst>
            <a:lin ang="18900000" scaled="1"/>
            <a:tileRect/>
          </a:gra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796" name="Freeform 4"/>
          <p:cNvSpPr/>
          <p:nvPr/>
        </p:nvSpPr>
        <p:spPr>
          <a:xfrm>
            <a:off x="4462463" y="1895475"/>
            <a:ext cx="366712" cy="1562100"/>
          </a:xfrm>
          <a:custGeom>
            <a:avLst/>
            <a:gdLst/>
            <a:ahLst/>
            <a:cxnLst/>
            <a:rect l="0" t="0" r="0" b="0"/>
            <a:pathLst/>
          </a:custGeom>
          <a:gradFill rotWithShape="1">
            <a:gsLst>
              <a:gs pos="0">
                <a:srgbClr val="739673">
                  <a:alpha val="100000"/>
                </a:srgbClr>
              </a:gs>
              <a:gs pos="50000">
                <a:srgbClr val="A6D7A6">
                  <a:alpha val="100000"/>
                </a:srgbClr>
              </a:gs>
              <a:gs pos="100000">
                <a:srgbClr val="CBFFCB">
                  <a:alpha val="100000"/>
                </a:srgbClr>
              </a:gs>
            </a:gsLst>
            <a:lin ang="18900000" scaled="1"/>
            <a:tileRect/>
          </a:gra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797" name="Freeform 5"/>
          <p:cNvSpPr/>
          <p:nvPr/>
        </p:nvSpPr>
        <p:spPr>
          <a:xfrm flipH="1">
            <a:off x="4862513" y="1960563"/>
            <a:ext cx="1900237" cy="1376362"/>
          </a:xfrm>
          <a:custGeom>
            <a:avLst/>
            <a:gdLst/>
            <a:ahLst/>
            <a:cxnLst/>
            <a:rect l="0" t="0" r="0" b="0"/>
            <a:pathLst/>
          </a:custGeom>
          <a:gradFill rotWithShape="1">
            <a:gsLst>
              <a:gs pos="0">
                <a:srgbClr val="739673">
                  <a:alpha val="100000"/>
                </a:srgbClr>
              </a:gs>
              <a:gs pos="50000">
                <a:srgbClr val="A6D7A6">
                  <a:alpha val="100000"/>
                </a:srgbClr>
              </a:gs>
              <a:gs pos="100000">
                <a:srgbClr val="CBFFCB">
                  <a:alpha val="100000"/>
                </a:srgbClr>
              </a:gs>
            </a:gsLst>
            <a:lin ang="18900000" scaled="1"/>
            <a:tileRect/>
          </a:gra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标题占位符 1">
            <a:extLst>
              <a:ext uri="{FF2B5EF4-FFF2-40B4-BE49-F238E27FC236}">
                <a16:creationId xmlns="" xmlns:a16="http://schemas.microsoft.com/office/drawing/2014/main" id="{EFEB0A77-7A40-F742-B2F8-BF1E321FC2E5}"/>
              </a:ext>
            </a:extLst>
          </p:cNvPr>
          <p:cNvSpPr txBox="1"/>
          <p:nvPr/>
        </p:nvSpPr>
        <p:spPr>
          <a:xfrm>
            <a:off x="539552" y="177949"/>
            <a:ext cx="1872208" cy="44958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lstStyle>
            <a:defPPr>
              <a:defRPr lang="zh-CN"/>
            </a:defPPr>
            <a:lvl1pPr eaLnBrk="1" hangingPunct="1">
              <a:lnSpc>
                <a:spcPct val="90000"/>
              </a:lnSpc>
              <a:buFont typeface="Arial" panose="020B0604020202020204" pitchFamily="34" charset="0"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Arial" panose="020B0604020202020204" pitchFamily="34" charset="0"/>
                <a:sym typeface="Calibri" panose="020F0502020204030204" pitchFamily="34" charset="0"/>
              </a:rPr>
              <a:t>求职流程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="" xmlns:a16="http://schemas.microsoft.com/office/drawing/2014/main" id="{1DA892BD-8A5C-4442-B82E-E8B88B87E9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7076295"/>
              </p:ext>
            </p:extLst>
          </p:nvPr>
        </p:nvGraphicFramePr>
        <p:xfrm>
          <a:off x="1523999" y="887767"/>
          <a:ext cx="6096000" cy="1104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="" xmlns:a16="http://schemas.microsoft.com/office/drawing/2014/main" id="{C8480898-5F5B-7B4B-9E34-E1EA890CF2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3353162"/>
              </p:ext>
            </p:extLst>
          </p:nvPr>
        </p:nvGraphicFramePr>
        <p:xfrm>
          <a:off x="1384260" y="3090517"/>
          <a:ext cx="6375479" cy="1296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19275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Box 3"/>
          <p:cNvSpPr txBox="1"/>
          <p:nvPr/>
        </p:nvSpPr>
        <p:spPr>
          <a:xfrm>
            <a:off x="1215231" y="1438651"/>
            <a:ext cx="6713538" cy="2634119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简历到底该怎么写？应该注意哪些东西？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简历</a:t>
            </a:r>
            <a:r>
              <a:rPr lang="zh-C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投递时间、渠道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有没有什么讲究，有没有什么技巧？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什么五险一金、社保、薪资组成到底是怎么回事？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GB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公司岗位架构、公司内部主要岗位及职责到底啥样的？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软件行业的分类有哪些？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公司实际开发流程是什么样的？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……</a:t>
            </a:r>
          </a:p>
        </p:txBody>
      </p:sp>
      <p:sp>
        <p:nvSpPr>
          <p:cNvPr id="5" name="标题占位符 1">
            <a:extLst>
              <a:ext uri="{FF2B5EF4-FFF2-40B4-BE49-F238E27FC236}">
                <a16:creationId xmlns="" xmlns:a16="http://schemas.microsoft.com/office/drawing/2014/main" id="{19A8E769-82E7-AD4F-B47B-FB8ABCAD779C}"/>
              </a:ext>
            </a:extLst>
          </p:cNvPr>
          <p:cNvSpPr txBox="1"/>
          <p:nvPr/>
        </p:nvSpPr>
        <p:spPr>
          <a:xfrm>
            <a:off x="539552" y="177949"/>
            <a:ext cx="2736304" cy="44958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lstStyle/>
          <a:p>
            <a:pPr eaLnBrk="1" hangingPunct="1">
              <a:lnSpc>
                <a:spcPct val="90000"/>
              </a:lnSpc>
              <a:buFont typeface="Arial" panose="020B0604020202020204" pitchFamily="34" charset="0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同学们的焦虑和困惑</a:t>
            </a:r>
            <a:endParaRPr lang="zh-TW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Freeform 3"/>
          <p:cNvSpPr/>
          <p:nvPr/>
        </p:nvSpPr>
        <p:spPr>
          <a:xfrm>
            <a:off x="2544763" y="1960563"/>
            <a:ext cx="1900237" cy="1376362"/>
          </a:xfrm>
          <a:custGeom>
            <a:avLst/>
            <a:gdLst/>
            <a:ahLst/>
            <a:cxnLst/>
            <a:rect l="0" t="0" r="0" b="0"/>
            <a:pathLst/>
          </a:custGeom>
          <a:gradFill rotWithShape="1">
            <a:gsLst>
              <a:gs pos="0">
                <a:srgbClr val="739673">
                  <a:alpha val="100000"/>
                </a:srgbClr>
              </a:gs>
              <a:gs pos="50000">
                <a:srgbClr val="A6D7A6">
                  <a:alpha val="100000"/>
                </a:srgbClr>
              </a:gs>
              <a:gs pos="100000">
                <a:srgbClr val="CBFFCB">
                  <a:alpha val="100000"/>
                </a:srgbClr>
              </a:gs>
            </a:gsLst>
            <a:lin ang="18900000" scaled="1"/>
            <a:tileRect/>
          </a:gra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796" name="Freeform 4"/>
          <p:cNvSpPr/>
          <p:nvPr/>
        </p:nvSpPr>
        <p:spPr>
          <a:xfrm>
            <a:off x="4462463" y="1895475"/>
            <a:ext cx="366712" cy="1562100"/>
          </a:xfrm>
          <a:custGeom>
            <a:avLst/>
            <a:gdLst/>
            <a:ahLst/>
            <a:cxnLst/>
            <a:rect l="0" t="0" r="0" b="0"/>
            <a:pathLst/>
          </a:custGeom>
          <a:gradFill rotWithShape="1">
            <a:gsLst>
              <a:gs pos="0">
                <a:srgbClr val="739673">
                  <a:alpha val="100000"/>
                </a:srgbClr>
              </a:gs>
              <a:gs pos="50000">
                <a:srgbClr val="A6D7A6">
                  <a:alpha val="100000"/>
                </a:srgbClr>
              </a:gs>
              <a:gs pos="100000">
                <a:srgbClr val="CBFFCB">
                  <a:alpha val="100000"/>
                </a:srgbClr>
              </a:gs>
            </a:gsLst>
            <a:lin ang="18900000" scaled="1"/>
            <a:tileRect/>
          </a:gra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797" name="Freeform 5"/>
          <p:cNvSpPr/>
          <p:nvPr/>
        </p:nvSpPr>
        <p:spPr>
          <a:xfrm flipH="1">
            <a:off x="4862513" y="1960563"/>
            <a:ext cx="1900237" cy="1376362"/>
          </a:xfrm>
          <a:custGeom>
            <a:avLst/>
            <a:gdLst/>
            <a:ahLst/>
            <a:cxnLst/>
            <a:rect l="0" t="0" r="0" b="0"/>
            <a:pathLst/>
          </a:custGeom>
          <a:gradFill rotWithShape="1">
            <a:gsLst>
              <a:gs pos="0">
                <a:srgbClr val="739673">
                  <a:alpha val="100000"/>
                </a:srgbClr>
              </a:gs>
              <a:gs pos="50000">
                <a:srgbClr val="A6D7A6">
                  <a:alpha val="100000"/>
                </a:srgbClr>
              </a:gs>
              <a:gs pos="100000">
                <a:srgbClr val="CBFFCB">
                  <a:alpha val="100000"/>
                </a:srgbClr>
              </a:gs>
            </a:gsLst>
            <a:lin ang="18900000" scaled="1"/>
            <a:tileRect/>
          </a:gra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标题占位符 1">
            <a:extLst>
              <a:ext uri="{FF2B5EF4-FFF2-40B4-BE49-F238E27FC236}">
                <a16:creationId xmlns="" xmlns:a16="http://schemas.microsoft.com/office/drawing/2014/main" id="{EFEB0A77-7A40-F742-B2F8-BF1E321FC2E5}"/>
              </a:ext>
            </a:extLst>
          </p:cNvPr>
          <p:cNvSpPr txBox="1"/>
          <p:nvPr/>
        </p:nvSpPr>
        <p:spPr>
          <a:xfrm>
            <a:off x="539552" y="177949"/>
            <a:ext cx="1872208" cy="44958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lstStyle>
            <a:defPPr>
              <a:defRPr lang="zh-CN"/>
            </a:defPPr>
            <a:lvl1pPr eaLnBrk="1" hangingPunct="1">
              <a:lnSpc>
                <a:spcPct val="90000"/>
              </a:lnSpc>
              <a:buFont typeface="Arial" panose="020B0604020202020204" pitchFamily="34" charset="0"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Arial" panose="020B0604020202020204" pitchFamily="34" charset="0"/>
                <a:sym typeface="Calibri" panose="020F0502020204030204" pitchFamily="34" charset="0"/>
              </a:rPr>
              <a:t>求职流程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="" xmlns:a16="http://schemas.microsoft.com/office/drawing/2014/main" id="{1DA892BD-8A5C-4442-B82E-E8B88B87E912}"/>
              </a:ext>
            </a:extLst>
          </p:cNvPr>
          <p:cNvGraphicFramePr/>
          <p:nvPr/>
        </p:nvGraphicFramePr>
        <p:xfrm>
          <a:off x="1523999" y="887767"/>
          <a:ext cx="6096000" cy="1104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="" xmlns:a16="http://schemas.microsoft.com/office/drawing/2014/main" id="{C8480898-5F5B-7B4B-9E34-E1EA890CF2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8271766"/>
              </p:ext>
            </p:extLst>
          </p:nvPr>
        </p:nvGraphicFramePr>
        <p:xfrm>
          <a:off x="1384260" y="3090517"/>
          <a:ext cx="6375479" cy="1296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96025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Freeform 3"/>
          <p:cNvSpPr/>
          <p:nvPr/>
        </p:nvSpPr>
        <p:spPr>
          <a:xfrm>
            <a:off x="2544763" y="1960563"/>
            <a:ext cx="1900237" cy="1376362"/>
          </a:xfrm>
          <a:custGeom>
            <a:avLst/>
            <a:gdLst/>
            <a:ahLst/>
            <a:cxnLst/>
            <a:rect l="0" t="0" r="0" b="0"/>
            <a:pathLst/>
          </a:custGeom>
          <a:gradFill rotWithShape="1">
            <a:gsLst>
              <a:gs pos="0">
                <a:srgbClr val="739673">
                  <a:alpha val="100000"/>
                </a:srgbClr>
              </a:gs>
              <a:gs pos="50000">
                <a:srgbClr val="A6D7A6">
                  <a:alpha val="100000"/>
                </a:srgbClr>
              </a:gs>
              <a:gs pos="100000">
                <a:srgbClr val="CBFFCB">
                  <a:alpha val="100000"/>
                </a:srgbClr>
              </a:gs>
            </a:gsLst>
            <a:lin ang="18900000" scaled="1"/>
            <a:tileRect/>
          </a:gra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796" name="Freeform 4"/>
          <p:cNvSpPr/>
          <p:nvPr/>
        </p:nvSpPr>
        <p:spPr>
          <a:xfrm>
            <a:off x="4462463" y="1895475"/>
            <a:ext cx="366712" cy="1562100"/>
          </a:xfrm>
          <a:custGeom>
            <a:avLst/>
            <a:gdLst/>
            <a:ahLst/>
            <a:cxnLst/>
            <a:rect l="0" t="0" r="0" b="0"/>
            <a:pathLst/>
          </a:custGeom>
          <a:gradFill rotWithShape="1">
            <a:gsLst>
              <a:gs pos="0">
                <a:srgbClr val="739673">
                  <a:alpha val="100000"/>
                </a:srgbClr>
              </a:gs>
              <a:gs pos="50000">
                <a:srgbClr val="A6D7A6">
                  <a:alpha val="100000"/>
                </a:srgbClr>
              </a:gs>
              <a:gs pos="100000">
                <a:srgbClr val="CBFFCB">
                  <a:alpha val="100000"/>
                </a:srgbClr>
              </a:gs>
            </a:gsLst>
            <a:lin ang="18900000" scaled="1"/>
            <a:tileRect/>
          </a:gra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797" name="Freeform 5"/>
          <p:cNvSpPr/>
          <p:nvPr/>
        </p:nvSpPr>
        <p:spPr>
          <a:xfrm flipH="1">
            <a:off x="4862513" y="1960563"/>
            <a:ext cx="1900237" cy="1376362"/>
          </a:xfrm>
          <a:custGeom>
            <a:avLst/>
            <a:gdLst/>
            <a:ahLst/>
            <a:cxnLst/>
            <a:rect l="0" t="0" r="0" b="0"/>
            <a:pathLst/>
          </a:custGeom>
          <a:gradFill rotWithShape="1">
            <a:gsLst>
              <a:gs pos="0">
                <a:srgbClr val="739673">
                  <a:alpha val="100000"/>
                </a:srgbClr>
              </a:gs>
              <a:gs pos="50000">
                <a:srgbClr val="A6D7A6">
                  <a:alpha val="100000"/>
                </a:srgbClr>
              </a:gs>
              <a:gs pos="100000">
                <a:srgbClr val="CBFFCB">
                  <a:alpha val="100000"/>
                </a:srgbClr>
              </a:gs>
            </a:gsLst>
            <a:lin ang="18900000" scaled="1"/>
            <a:tileRect/>
          </a:gra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标题占位符 1">
            <a:extLst>
              <a:ext uri="{FF2B5EF4-FFF2-40B4-BE49-F238E27FC236}">
                <a16:creationId xmlns="" xmlns:a16="http://schemas.microsoft.com/office/drawing/2014/main" id="{EFEB0A77-7A40-F742-B2F8-BF1E321FC2E5}"/>
              </a:ext>
            </a:extLst>
          </p:cNvPr>
          <p:cNvSpPr txBox="1"/>
          <p:nvPr/>
        </p:nvSpPr>
        <p:spPr>
          <a:xfrm>
            <a:off x="539552" y="177949"/>
            <a:ext cx="1872208" cy="44958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lstStyle>
            <a:defPPr>
              <a:defRPr lang="zh-CN"/>
            </a:defPPr>
            <a:lvl1pPr eaLnBrk="1" hangingPunct="1">
              <a:lnSpc>
                <a:spcPct val="90000"/>
              </a:lnSpc>
              <a:buFont typeface="Arial" panose="020B0604020202020204" pitchFamily="34" charset="0"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Arial" panose="020B0604020202020204" pitchFamily="34" charset="0"/>
                <a:sym typeface="Calibri" panose="020F0502020204030204" pitchFamily="34" charset="0"/>
              </a:rPr>
              <a:t>求职流程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="" xmlns:a16="http://schemas.microsoft.com/office/drawing/2014/main" id="{1DA892BD-8A5C-4442-B82E-E8B88B87E912}"/>
              </a:ext>
            </a:extLst>
          </p:cNvPr>
          <p:cNvGraphicFramePr/>
          <p:nvPr/>
        </p:nvGraphicFramePr>
        <p:xfrm>
          <a:off x="1523999" y="887767"/>
          <a:ext cx="6096000" cy="1104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="" xmlns:a16="http://schemas.microsoft.com/office/drawing/2014/main" id="{C8480898-5F5B-7B4B-9E34-E1EA890CF2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6682324"/>
              </p:ext>
            </p:extLst>
          </p:nvPr>
        </p:nvGraphicFramePr>
        <p:xfrm>
          <a:off x="1384260" y="3090517"/>
          <a:ext cx="6375479" cy="1296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70759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E49030E-91AA-194F-A3D8-55584BDBC275}"/>
              </a:ext>
            </a:extLst>
          </p:cNvPr>
          <p:cNvSpPr txBox="1"/>
          <p:nvPr/>
        </p:nvSpPr>
        <p:spPr>
          <a:xfrm>
            <a:off x="3556338" y="2156251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800" b="1" dirty="0">
                <a:latin typeface="+mn-lt"/>
                <a:ea typeface="+mn-ea"/>
              </a:rPr>
              <a:t>面试篇</a:t>
            </a:r>
            <a:endParaRPr lang="en-US" sz="4800" b="1" dirty="0">
              <a:latin typeface="+mn-lt"/>
              <a:ea typeface="+mn-ea"/>
            </a:endParaRPr>
          </a:p>
        </p:txBody>
      </p:sp>
      <p:sp>
        <p:nvSpPr>
          <p:cNvPr id="4" name="标题占位符 1">
            <a:extLst>
              <a:ext uri="{FF2B5EF4-FFF2-40B4-BE49-F238E27FC236}">
                <a16:creationId xmlns="" xmlns:a16="http://schemas.microsoft.com/office/drawing/2014/main" id="{134BBB9D-312D-DF4D-8F13-92F4FBA36B4C}"/>
              </a:ext>
            </a:extLst>
          </p:cNvPr>
          <p:cNvSpPr txBox="1"/>
          <p:nvPr/>
        </p:nvSpPr>
        <p:spPr>
          <a:xfrm>
            <a:off x="539552" y="177949"/>
            <a:ext cx="2592288" cy="44958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lstStyle>
            <a:defPPr>
              <a:defRPr lang="zh-CN"/>
            </a:defPPr>
            <a:lvl1pPr eaLnBrk="1" hangingPunct="1">
              <a:lnSpc>
                <a:spcPct val="90000"/>
              </a:lnSpc>
              <a:buFont typeface="Arial" panose="020B0604020202020204" pitchFamily="34" charset="0"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Arial" panose="020B0604020202020204" pitchFamily="34" charset="0"/>
                <a:sym typeface="Calibri" panose="020F0502020204030204" pitchFamily="34" charset="0"/>
              </a:rPr>
              <a:t>面试篇</a:t>
            </a:r>
            <a:endParaRPr lang="en-US" altLang="zh-CN" dirty="0">
              <a:latin typeface="Arial" panose="020B0604020202020204" pitchFamily="34" charset="0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636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标题占位符 1"/>
          <p:cNvSpPr txBox="1"/>
          <p:nvPr/>
        </p:nvSpPr>
        <p:spPr>
          <a:xfrm>
            <a:off x="628650" y="-19050"/>
            <a:ext cx="5383213" cy="80962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lstStyle/>
          <a:p>
            <a:pPr>
              <a:lnSpc>
                <a:spcPct val="200000"/>
              </a:lnSpc>
              <a:buClr>
                <a:srgbClr val="262626"/>
              </a:buClr>
            </a:pPr>
            <a:endParaRPr lang="en-US" altLang="zh-CN" sz="2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87" name="TextBox 3"/>
          <p:cNvSpPr txBox="1"/>
          <p:nvPr/>
        </p:nvSpPr>
        <p:spPr>
          <a:xfrm>
            <a:off x="1979712" y="1599750"/>
            <a:ext cx="5383213" cy="1944000"/>
          </a:xfrm>
          <a:prstGeom prst="rect">
            <a:avLst/>
          </a:prstGeom>
          <a:noFill/>
          <a:ln w="9525">
            <a:noFill/>
          </a:ln>
        </p:spPr>
        <p:txBody>
          <a:bodyPr wrap="square" numCol="2">
            <a:spAutoFit/>
          </a:bodyPr>
          <a:lstStyle/>
          <a:p>
            <a:pPr eaLnBrk="1" hangingPunct="1"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2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行为举止</a:t>
            </a:r>
            <a:endParaRPr lang="zh-CN" altLang="en-US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2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自我介绍</a:t>
            </a:r>
            <a:endParaRPr lang="en-US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2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公司介绍</a:t>
            </a:r>
            <a:endParaRPr lang="zh-CN" altLang="en-US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2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个人规划</a:t>
            </a:r>
            <a:endParaRPr lang="zh-CN" altLang="en-US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</a:pPr>
            <a:r>
              <a:rPr lang="en-US" altLang="en-US" sz="2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2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  <a:endParaRPr lang="en-US" altLang="zh-CN" sz="2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</a:pPr>
            <a:r>
              <a:rPr lang="en-US" altLang="en-US" sz="2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sz="2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冲突和分歧的处理</a:t>
            </a:r>
            <a:endParaRPr lang="zh-CN" altLang="en-US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</a:pPr>
            <a:r>
              <a:rPr lang="en-US" altLang="en-US" sz="2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en-US" altLang="zh-CN" sz="2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团队合作</a:t>
            </a:r>
            <a:endParaRPr lang="en-US" altLang="zh-CN" sz="2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</a:pPr>
            <a:r>
              <a:rPr lang="en-US" altLang="en-US" sz="2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en-US" altLang="zh-CN" sz="2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要问的问题</a:t>
            </a:r>
          </a:p>
        </p:txBody>
      </p:sp>
      <p:sp>
        <p:nvSpPr>
          <p:cNvPr id="5" name="标题占位符 1"/>
          <p:cNvSpPr txBox="1"/>
          <p:nvPr/>
        </p:nvSpPr>
        <p:spPr>
          <a:xfrm>
            <a:off x="0" y="183808"/>
            <a:ext cx="5383213" cy="80962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lstStyle/>
          <a:p>
            <a:pPr>
              <a:lnSpc>
                <a:spcPct val="200000"/>
              </a:lnSpc>
              <a:buClr>
                <a:srgbClr val="262626"/>
              </a:buClr>
            </a:pPr>
            <a:endParaRPr lang="en-US" altLang="zh-CN" sz="240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占位符 1">
            <a:extLst>
              <a:ext uri="{FF2B5EF4-FFF2-40B4-BE49-F238E27FC236}">
                <a16:creationId xmlns="" xmlns:a16="http://schemas.microsoft.com/office/drawing/2014/main" id="{AFE20B89-65FA-B645-AF73-AF2A46F880CE}"/>
              </a:ext>
            </a:extLst>
          </p:cNvPr>
          <p:cNvSpPr txBox="1"/>
          <p:nvPr/>
        </p:nvSpPr>
        <p:spPr>
          <a:xfrm>
            <a:off x="539552" y="177949"/>
            <a:ext cx="1872208" cy="44958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lstStyle>
            <a:defPPr>
              <a:defRPr lang="zh-CN"/>
            </a:defPPr>
            <a:lvl1pPr eaLnBrk="1" hangingPunct="1">
              <a:lnSpc>
                <a:spcPct val="90000"/>
              </a:lnSpc>
              <a:buFont typeface="Arial" panose="020B0604020202020204" pitchFamily="34" charset="0"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Arial" panose="020B0604020202020204" pitchFamily="34" charset="0"/>
                <a:sym typeface="Calibri" panose="020F0502020204030204" pitchFamily="34" charset="0"/>
              </a:rPr>
              <a:t>面试核心点</a:t>
            </a:r>
          </a:p>
        </p:txBody>
      </p:sp>
    </p:spTree>
    <p:extLst>
      <p:ext uri="{BB962C8B-B14F-4D97-AF65-F5344CB8AC3E}">
        <p14:creationId xmlns:p14="http://schemas.microsoft.com/office/powerpoint/2010/main" val="3115013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38">
            <a:extLst>
              <a:ext uri="{FF2B5EF4-FFF2-40B4-BE49-F238E27FC236}">
                <a16:creationId xmlns="" xmlns:a16="http://schemas.microsoft.com/office/drawing/2014/main" id="{ABEC7788-415E-C34E-8B3F-6CD45A66910D}"/>
              </a:ext>
            </a:extLst>
          </p:cNvPr>
          <p:cNvSpPr/>
          <p:nvPr/>
        </p:nvSpPr>
        <p:spPr>
          <a:xfrm>
            <a:off x="1183104" y="1060586"/>
            <a:ext cx="483978" cy="691397"/>
          </a:xfrm>
          <a:custGeom>
            <a:avLst/>
            <a:gdLst>
              <a:gd name="connsiteX0" fmla="*/ 0 w 691396"/>
              <a:gd name="connsiteY0" fmla="*/ 0 h 483977"/>
              <a:gd name="connsiteX1" fmla="*/ 449408 w 691396"/>
              <a:gd name="connsiteY1" fmla="*/ 0 h 483977"/>
              <a:gd name="connsiteX2" fmla="*/ 691396 w 691396"/>
              <a:gd name="connsiteY2" fmla="*/ 241989 h 483977"/>
              <a:gd name="connsiteX3" fmla="*/ 449408 w 691396"/>
              <a:gd name="connsiteY3" fmla="*/ 483977 h 483977"/>
              <a:gd name="connsiteX4" fmla="*/ 0 w 691396"/>
              <a:gd name="connsiteY4" fmla="*/ 483977 h 483977"/>
              <a:gd name="connsiteX5" fmla="*/ 241989 w 691396"/>
              <a:gd name="connsiteY5" fmla="*/ 241989 h 483977"/>
              <a:gd name="connsiteX6" fmla="*/ 0 w 691396"/>
              <a:gd name="connsiteY6" fmla="*/ 0 h 48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1396" h="483977">
                <a:moveTo>
                  <a:pt x="691395" y="0"/>
                </a:moveTo>
                <a:lnTo>
                  <a:pt x="691395" y="314585"/>
                </a:lnTo>
                <a:lnTo>
                  <a:pt x="345697" y="483977"/>
                </a:lnTo>
                <a:lnTo>
                  <a:pt x="1" y="314585"/>
                </a:lnTo>
                <a:lnTo>
                  <a:pt x="1" y="0"/>
                </a:lnTo>
                <a:lnTo>
                  <a:pt x="345697" y="169392"/>
                </a:lnTo>
                <a:lnTo>
                  <a:pt x="691395" y="0"/>
                </a:lnTo>
                <a:close/>
              </a:path>
            </a:pathLst>
          </a:cu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1" tIns="249610" rIns="7620" bIns="249608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sz="1200" b="0" i="0" kern="1200" baseline="0"/>
              <a:t>衣着</a:t>
            </a:r>
            <a:endParaRPr lang="en-US" sz="1200" kern="1200"/>
          </a:p>
        </p:txBody>
      </p:sp>
      <p:sp>
        <p:nvSpPr>
          <p:cNvPr id="40" name="Freeform 39">
            <a:extLst>
              <a:ext uri="{FF2B5EF4-FFF2-40B4-BE49-F238E27FC236}">
                <a16:creationId xmlns="" xmlns:a16="http://schemas.microsoft.com/office/drawing/2014/main" id="{317F99AA-B32C-C64A-BC3C-918D08542FFE}"/>
              </a:ext>
            </a:extLst>
          </p:cNvPr>
          <p:cNvSpPr/>
          <p:nvPr/>
        </p:nvSpPr>
        <p:spPr>
          <a:xfrm>
            <a:off x="1667081" y="1060587"/>
            <a:ext cx="2549397" cy="449407"/>
          </a:xfrm>
          <a:custGeom>
            <a:avLst/>
            <a:gdLst>
              <a:gd name="connsiteX0" fmla="*/ 74903 w 449407"/>
              <a:gd name="connsiteY0" fmla="*/ 0 h 2549397"/>
              <a:gd name="connsiteX1" fmla="*/ 374504 w 449407"/>
              <a:gd name="connsiteY1" fmla="*/ 0 h 2549397"/>
              <a:gd name="connsiteX2" fmla="*/ 449407 w 449407"/>
              <a:gd name="connsiteY2" fmla="*/ 74903 h 2549397"/>
              <a:gd name="connsiteX3" fmla="*/ 449407 w 449407"/>
              <a:gd name="connsiteY3" fmla="*/ 2549397 h 2549397"/>
              <a:gd name="connsiteX4" fmla="*/ 449407 w 449407"/>
              <a:gd name="connsiteY4" fmla="*/ 2549397 h 2549397"/>
              <a:gd name="connsiteX5" fmla="*/ 0 w 449407"/>
              <a:gd name="connsiteY5" fmla="*/ 2549397 h 2549397"/>
              <a:gd name="connsiteX6" fmla="*/ 0 w 449407"/>
              <a:gd name="connsiteY6" fmla="*/ 2549397 h 2549397"/>
              <a:gd name="connsiteX7" fmla="*/ 0 w 449407"/>
              <a:gd name="connsiteY7" fmla="*/ 74903 h 2549397"/>
              <a:gd name="connsiteX8" fmla="*/ 74903 w 449407"/>
              <a:gd name="connsiteY8" fmla="*/ 0 h 2549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9407" h="2549397">
                <a:moveTo>
                  <a:pt x="449407" y="424912"/>
                </a:moveTo>
                <a:lnTo>
                  <a:pt x="449407" y="2124485"/>
                </a:lnTo>
                <a:cubicBezTo>
                  <a:pt x="449407" y="2359157"/>
                  <a:pt x="443495" y="2549394"/>
                  <a:pt x="436203" y="2549394"/>
                </a:cubicBezTo>
                <a:lnTo>
                  <a:pt x="0" y="2549394"/>
                </a:lnTo>
                <a:lnTo>
                  <a:pt x="0" y="2549394"/>
                </a:lnTo>
                <a:lnTo>
                  <a:pt x="0" y="3"/>
                </a:lnTo>
                <a:lnTo>
                  <a:pt x="0" y="3"/>
                </a:lnTo>
                <a:lnTo>
                  <a:pt x="436203" y="3"/>
                </a:lnTo>
                <a:cubicBezTo>
                  <a:pt x="443495" y="3"/>
                  <a:pt x="449407" y="190240"/>
                  <a:pt x="449407" y="424912"/>
                </a:cubicBezTo>
                <a:close/>
              </a:path>
            </a:pathLst>
          </a:cu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4" tIns="29558" rIns="29558" bIns="29558" numCol="1" spcCol="1270" anchor="ctr" anchorCtr="0">
            <a:noAutofit/>
          </a:bodyPr>
          <a:lstStyle/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200" b="0" i="0" kern="1200" baseline="0">
                <a:solidFill>
                  <a:schemeClr val="tx1">
                    <a:lumMod val="75000"/>
                    <a:lumOff val="25000"/>
                  </a:schemeClr>
                </a:solidFill>
              </a:rPr>
              <a:t>正装、拖鞋、短裤</a:t>
            </a:r>
            <a:endParaRPr lang="en-US" sz="1200" kern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Freeform 40">
            <a:extLst>
              <a:ext uri="{FF2B5EF4-FFF2-40B4-BE49-F238E27FC236}">
                <a16:creationId xmlns="" xmlns:a16="http://schemas.microsoft.com/office/drawing/2014/main" id="{95AE37EC-7DA6-8346-A2E6-259A334C6BFE}"/>
              </a:ext>
            </a:extLst>
          </p:cNvPr>
          <p:cNvSpPr/>
          <p:nvPr/>
        </p:nvSpPr>
        <p:spPr>
          <a:xfrm>
            <a:off x="1183104" y="1650234"/>
            <a:ext cx="483978" cy="691397"/>
          </a:xfrm>
          <a:custGeom>
            <a:avLst/>
            <a:gdLst>
              <a:gd name="connsiteX0" fmla="*/ 0 w 691396"/>
              <a:gd name="connsiteY0" fmla="*/ 0 h 483977"/>
              <a:gd name="connsiteX1" fmla="*/ 449408 w 691396"/>
              <a:gd name="connsiteY1" fmla="*/ 0 h 483977"/>
              <a:gd name="connsiteX2" fmla="*/ 691396 w 691396"/>
              <a:gd name="connsiteY2" fmla="*/ 241989 h 483977"/>
              <a:gd name="connsiteX3" fmla="*/ 449408 w 691396"/>
              <a:gd name="connsiteY3" fmla="*/ 483977 h 483977"/>
              <a:gd name="connsiteX4" fmla="*/ 0 w 691396"/>
              <a:gd name="connsiteY4" fmla="*/ 483977 h 483977"/>
              <a:gd name="connsiteX5" fmla="*/ 241989 w 691396"/>
              <a:gd name="connsiteY5" fmla="*/ 241989 h 483977"/>
              <a:gd name="connsiteX6" fmla="*/ 0 w 691396"/>
              <a:gd name="connsiteY6" fmla="*/ 0 h 48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1396" h="483977">
                <a:moveTo>
                  <a:pt x="691395" y="0"/>
                </a:moveTo>
                <a:lnTo>
                  <a:pt x="691395" y="314585"/>
                </a:lnTo>
                <a:lnTo>
                  <a:pt x="345697" y="483977"/>
                </a:lnTo>
                <a:lnTo>
                  <a:pt x="1" y="314585"/>
                </a:lnTo>
                <a:lnTo>
                  <a:pt x="1" y="0"/>
                </a:lnTo>
                <a:lnTo>
                  <a:pt x="345697" y="169392"/>
                </a:lnTo>
                <a:lnTo>
                  <a:pt x="691395" y="0"/>
                </a:lnTo>
                <a:close/>
              </a:path>
            </a:pathLst>
          </a:cu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1" tIns="249610" rIns="7620" bIns="249608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sz="1200" b="0" i="0" kern="1200" baseline="0"/>
              <a:t>坐姿</a:t>
            </a:r>
            <a:endParaRPr lang="en-US" sz="1200" kern="1200"/>
          </a:p>
        </p:txBody>
      </p:sp>
      <p:sp>
        <p:nvSpPr>
          <p:cNvPr id="42" name="Freeform 41">
            <a:extLst>
              <a:ext uri="{FF2B5EF4-FFF2-40B4-BE49-F238E27FC236}">
                <a16:creationId xmlns="" xmlns:a16="http://schemas.microsoft.com/office/drawing/2014/main" id="{D5812614-BB37-5F4B-8FB7-7EC7EE89F014}"/>
              </a:ext>
            </a:extLst>
          </p:cNvPr>
          <p:cNvSpPr/>
          <p:nvPr/>
        </p:nvSpPr>
        <p:spPr>
          <a:xfrm>
            <a:off x="1667081" y="1650236"/>
            <a:ext cx="2549397" cy="449408"/>
          </a:xfrm>
          <a:custGeom>
            <a:avLst/>
            <a:gdLst>
              <a:gd name="connsiteX0" fmla="*/ 74903 w 449407"/>
              <a:gd name="connsiteY0" fmla="*/ 0 h 2549397"/>
              <a:gd name="connsiteX1" fmla="*/ 374504 w 449407"/>
              <a:gd name="connsiteY1" fmla="*/ 0 h 2549397"/>
              <a:gd name="connsiteX2" fmla="*/ 449407 w 449407"/>
              <a:gd name="connsiteY2" fmla="*/ 74903 h 2549397"/>
              <a:gd name="connsiteX3" fmla="*/ 449407 w 449407"/>
              <a:gd name="connsiteY3" fmla="*/ 2549397 h 2549397"/>
              <a:gd name="connsiteX4" fmla="*/ 449407 w 449407"/>
              <a:gd name="connsiteY4" fmla="*/ 2549397 h 2549397"/>
              <a:gd name="connsiteX5" fmla="*/ 0 w 449407"/>
              <a:gd name="connsiteY5" fmla="*/ 2549397 h 2549397"/>
              <a:gd name="connsiteX6" fmla="*/ 0 w 449407"/>
              <a:gd name="connsiteY6" fmla="*/ 2549397 h 2549397"/>
              <a:gd name="connsiteX7" fmla="*/ 0 w 449407"/>
              <a:gd name="connsiteY7" fmla="*/ 74903 h 2549397"/>
              <a:gd name="connsiteX8" fmla="*/ 74903 w 449407"/>
              <a:gd name="connsiteY8" fmla="*/ 0 h 2549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9407" h="2549397">
                <a:moveTo>
                  <a:pt x="449407" y="424912"/>
                </a:moveTo>
                <a:lnTo>
                  <a:pt x="449407" y="2124485"/>
                </a:lnTo>
                <a:cubicBezTo>
                  <a:pt x="449407" y="2359157"/>
                  <a:pt x="443495" y="2549394"/>
                  <a:pt x="436203" y="2549394"/>
                </a:cubicBezTo>
                <a:lnTo>
                  <a:pt x="0" y="2549394"/>
                </a:lnTo>
                <a:lnTo>
                  <a:pt x="0" y="2549394"/>
                </a:lnTo>
                <a:lnTo>
                  <a:pt x="0" y="3"/>
                </a:lnTo>
                <a:lnTo>
                  <a:pt x="0" y="3"/>
                </a:lnTo>
                <a:lnTo>
                  <a:pt x="436203" y="3"/>
                </a:lnTo>
                <a:cubicBezTo>
                  <a:pt x="443495" y="3"/>
                  <a:pt x="449407" y="190240"/>
                  <a:pt x="449407" y="424912"/>
                </a:cubicBezTo>
                <a:close/>
              </a:path>
            </a:pathLst>
          </a:cu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4" tIns="29558" rIns="29558" bIns="29559" numCol="1" spcCol="1270" anchor="ctr" anchorCtr="0">
            <a:noAutofit/>
          </a:bodyPr>
          <a:lstStyle/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200" b="0" i="0" kern="1200" baseline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黑体"/>
                <a:cs typeface="+mn-cs"/>
              </a:rPr>
              <a:t>抖腿、叉腰、晃脑</a:t>
            </a:r>
          </a:p>
        </p:txBody>
      </p:sp>
      <p:sp>
        <p:nvSpPr>
          <p:cNvPr id="43" name="Freeform 42">
            <a:extLst>
              <a:ext uri="{FF2B5EF4-FFF2-40B4-BE49-F238E27FC236}">
                <a16:creationId xmlns="" xmlns:a16="http://schemas.microsoft.com/office/drawing/2014/main" id="{2DC07279-AF32-D942-9FD6-0859E0F411B1}"/>
              </a:ext>
            </a:extLst>
          </p:cNvPr>
          <p:cNvSpPr/>
          <p:nvPr/>
        </p:nvSpPr>
        <p:spPr>
          <a:xfrm>
            <a:off x="1183104" y="2239883"/>
            <a:ext cx="483978" cy="691397"/>
          </a:xfrm>
          <a:custGeom>
            <a:avLst/>
            <a:gdLst>
              <a:gd name="connsiteX0" fmla="*/ 0 w 691396"/>
              <a:gd name="connsiteY0" fmla="*/ 0 h 483977"/>
              <a:gd name="connsiteX1" fmla="*/ 449408 w 691396"/>
              <a:gd name="connsiteY1" fmla="*/ 0 h 483977"/>
              <a:gd name="connsiteX2" fmla="*/ 691396 w 691396"/>
              <a:gd name="connsiteY2" fmla="*/ 241989 h 483977"/>
              <a:gd name="connsiteX3" fmla="*/ 449408 w 691396"/>
              <a:gd name="connsiteY3" fmla="*/ 483977 h 483977"/>
              <a:gd name="connsiteX4" fmla="*/ 0 w 691396"/>
              <a:gd name="connsiteY4" fmla="*/ 483977 h 483977"/>
              <a:gd name="connsiteX5" fmla="*/ 241989 w 691396"/>
              <a:gd name="connsiteY5" fmla="*/ 241989 h 483977"/>
              <a:gd name="connsiteX6" fmla="*/ 0 w 691396"/>
              <a:gd name="connsiteY6" fmla="*/ 0 h 48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1396" h="483977">
                <a:moveTo>
                  <a:pt x="691395" y="0"/>
                </a:moveTo>
                <a:lnTo>
                  <a:pt x="691395" y="314585"/>
                </a:lnTo>
                <a:lnTo>
                  <a:pt x="345697" y="483977"/>
                </a:lnTo>
                <a:lnTo>
                  <a:pt x="1" y="314585"/>
                </a:lnTo>
                <a:lnTo>
                  <a:pt x="1" y="0"/>
                </a:lnTo>
                <a:lnTo>
                  <a:pt x="345697" y="169392"/>
                </a:lnTo>
                <a:lnTo>
                  <a:pt x="691395" y="0"/>
                </a:lnTo>
                <a:close/>
              </a:path>
            </a:pathLst>
          </a:cu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1" tIns="249610" rIns="7620" bIns="249608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sz="1200" b="0" i="0" kern="1200" baseline="0"/>
              <a:t>手势</a:t>
            </a:r>
            <a:endParaRPr lang="en-US" sz="1200" kern="1200"/>
          </a:p>
        </p:txBody>
      </p:sp>
      <p:sp>
        <p:nvSpPr>
          <p:cNvPr id="44" name="Freeform 43">
            <a:extLst>
              <a:ext uri="{FF2B5EF4-FFF2-40B4-BE49-F238E27FC236}">
                <a16:creationId xmlns="" xmlns:a16="http://schemas.microsoft.com/office/drawing/2014/main" id="{4DA56826-5D72-E644-979D-9B6D32787B40}"/>
              </a:ext>
            </a:extLst>
          </p:cNvPr>
          <p:cNvSpPr/>
          <p:nvPr/>
        </p:nvSpPr>
        <p:spPr>
          <a:xfrm>
            <a:off x="1667081" y="2239883"/>
            <a:ext cx="2549397" cy="449408"/>
          </a:xfrm>
          <a:custGeom>
            <a:avLst/>
            <a:gdLst>
              <a:gd name="connsiteX0" fmla="*/ 74903 w 449407"/>
              <a:gd name="connsiteY0" fmla="*/ 0 h 2549397"/>
              <a:gd name="connsiteX1" fmla="*/ 374504 w 449407"/>
              <a:gd name="connsiteY1" fmla="*/ 0 h 2549397"/>
              <a:gd name="connsiteX2" fmla="*/ 449407 w 449407"/>
              <a:gd name="connsiteY2" fmla="*/ 74903 h 2549397"/>
              <a:gd name="connsiteX3" fmla="*/ 449407 w 449407"/>
              <a:gd name="connsiteY3" fmla="*/ 2549397 h 2549397"/>
              <a:gd name="connsiteX4" fmla="*/ 449407 w 449407"/>
              <a:gd name="connsiteY4" fmla="*/ 2549397 h 2549397"/>
              <a:gd name="connsiteX5" fmla="*/ 0 w 449407"/>
              <a:gd name="connsiteY5" fmla="*/ 2549397 h 2549397"/>
              <a:gd name="connsiteX6" fmla="*/ 0 w 449407"/>
              <a:gd name="connsiteY6" fmla="*/ 2549397 h 2549397"/>
              <a:gd name="connsiteX7" fmla="*/ 0 w 449407"/>
              <a:gd name="connsiteY7" fmla="*/ 74903 h 2549397"/>
              <a:gd name="connsiteX8" fmla="*/ 74903 w 449407"/>
              <a:gd name="connsiteY8" fmla="*/ 0 h 2549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9407" h="2549397">
                <a:moveTo>
                  <a:pt x="449407" y="424912"/>
                </a:moveTo>
                <a:lnTo>
                  <a:pt x="449407" y="2124485"/>
                </a:lnTo>
                <a:cubicBezTo>
                  <a:pt x="449407" y="2359157"/>
                  <a:pt x="443495" y="2549394"/>
                  <a:pt x="436203" y="2549394"/>
                </a:cubicBezTo>
                <a:lnTo>
                  <a:pt x="0" y="2549394"/>
                </a:lnTo>
                <a:lnTo>
                  <a:pt x="0" y="2549394"/>
                </a:lnTo>
                <a:lnTo>
                  <a:pt x="0" y="3"/>
                </a:lnTo>
                <a:lnTo>
                  <a:pt x="0" y="3"/>
                </a:lnTo>
                <a:lnTo>
                  <a:pt x="436203" y="3"/>
                </a:lnTo>
                <a:cubicBezTo>
                  <a:pt x="443495" y="3"/>
                  <a:pt x="449407" y="190240"/>
                  <a:pt x="449407" y="424912"/>
                </a:cubicBezTo>
                <a:close/>
              </a:path>
            </a:pathLst>
          </a:cu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4" tIns="29558" rIns="29558" bIns="29559" numCol="1" spcCol="1270" anchor="ctr" anchorCtr="0">
            <a:noAutofit/>
          </a:bodyPr>
          <a:lstStyle/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200" b="0" i="0" kern="1200" baseline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黑体"/>
                <a:cs typeface="+mn-cs"/>
              </a:rPr>
              <a:t>手插在口袋</a:t>
            </a:r>
            <a:r>
              <a:rPr lang="zh-CN" altLang="en-US" sz="1200" b="0" i="0" kern="1200" baseline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黑体"/>
                <a:cs typeface="+mn-cs"/>
              </a:rPr>
              <a:t>，摆弄小东西</a:t>
            </a:r>
            <a:endParaRPr lang="en-US" sz="1200" b="0" i="0" kern="1200" baseline="0">
              <a:solidFill>
                <a:prstClr val="black">
                  <a:lumMod val="75000"/>
                  <a:lumOff val="25000"/>
                </a:prstClr>
              </a:solidFill>
              <a:latin typeface="Calibri"/>
              <a:ea typeface="黑体"/>
              <a:cs typeface="+mn-cs"/>
            </a:endParaRPr>
          </a:p>
        </p:txBody>
      </p:sp>
      <p:sp>
        <p:nvSpPr>
          <p:cNvPr id="45" name="Freeform 44">
            <a:extLst>
              <a:ext uri="{FF2B5EF4-FFF2-40B4-BE49-F238E27FC236}">
                <a16:creationId xmlns="" xmlns:a16="http://schemas.microsoft.com/office/drawing/2014/main" id="{C8069DA9-41FC-AF4C-BC8F-247766D83351}"/>
              </a:ext>
            </a:extLst>
          </p:cNvPr>
          <p:cNvSpPr/>
          <p:nvPr/>
        </p:nvSpPr>
        <p:spPr>
          <a:xfrm>
            <a:off x="1183104" y="2829531"/>
            <a:ext cx="483978" cy="691397"/>
          </a:xfrm>
          <a:custGeom>
            <a:avLst/>
            <a:gdLst>
              <a:gd name="connsiteX0" fmla="*/ 0 w 691396"/>
              <a:gd name="connsiteY0" fmla="*/ 0 h 483977"/>
              <a:gd name="connsiteX1" fmla="*/ 449408 w 691396"/>
              <a:gd name="connsiteY1" fmla="*/ 0 h 483977"/>
              <a:gd name="connsiteX2" fmla="*/ 691396 w 691396"/>
              <a:gd name="connsiteY2" fmla="*/ 241989 h 483977"/>
              <a:gd name="connsiteX3" fmla="*/ 449408 w 691396"/>
              <a:gd name="connsiteY3" fmla="*/ 483977 h 483977"/>
              <a:gd name="connsiteX4" fmla="*/ 0 w 691396"/>
              <a:gd name="connsiteY4" fmla="*/ 483977 h 483977"/>
              <a:gd name="connsiteX5" fmla="*/ 241989 w 691396"/>
              <a:gd name="connsiteY5" fmla="*/ 241989 h 483977"/>
              <a:gd name="connsiteX6" fmla="*/ 0 w 691396"/>
              <a:gd name="connsiteY6" fmla="*/ 0 h 48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1396" h="483977">
                <a:moveTo>
                  <a:pt x="691395" y="0"/>
                </a:moveTo>
                <a:lnTo>
                  <a:pt x="691395" y="314585"/>
                </a:lnTo>
                <a:lnTo>
                  <a:pt x="345697" y="483977"/>
                </a:lnTo>
                <a:lnTo>
                  <a:pt x="1" y="314585"/>
                </a:lnTo>
                <a:lnTo>
                  <a:pt x="1" y="0"/>
                </a:lnTo>
                <a:lnTo>
                  <a:pt x="345697" y="169392"/>
                </a:lnTo>
                <a:lnTo>
                  <a:pt x="691395" y="0"/>
                </a:lnTo>
                <a:close/>
              </a:path>
            </a:pathLst>
          </a:cu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1" tIns="249610" rIns="7620" bIns="249608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sz="1200" b="0" i="0" kern="1200" baseline="0"/>
              <a:t>表情</a:t>
            </a:r>
            <a:endParaRPr lang="en-US" sz="1200" kern="1200"/>
          </a:p>
        </p:txBody>
      </p:sp>
      <p:sp>
        <p:nvSpPr>
          <p:cNvPr id="46" name="Freeform 45">
            <a:extLst>
              <a:ext uri="{FF2B5EF4-FFF2-40B4-BE49-F238E27FC236}">
                <a16:creationId xmlns="" xmlns:a16="http://schemas.microsoft.com/office/drawing/2014/main" id="{CD28438C-C702-3E4E-BE55-96AA020015AF}"/>
              </a:ext>
            </a:extLst>
          </p:cNvPr>
          <p:cNvSpPr/>
          <p:nvPr/>
        </p:nvSpPr>
        <p:spPr>
          <a:xfrm>
            <a:off x="1667081" y="2829531"/>
            <a:ext cx="2549397" cy="449408"/>
          </a:xfrm>
          <a:custGeom>
            <a:avLst/>
            <a:gdLst>
              <a:gd name="connsiteX0" fmla="*/ 74903 w 449407"/>
              <a:gd name="connsiteY0" fmla="*/ 0 h 2549397"/>
              <a:gd name="connsiteX1" fmla="*/ 374504 w 449407"/>
              <a:gd name="connsiteY1" fmla="*/ 0 h 2549397"/>
              <a:gd name="connsiteX2" fmla="*/ 449407 w 449407"/>
              <a:gd name="connsiteY2" fmla="*/ 74903 h 2549397"/>
              <a:gd name="connsiteX3" fmla="*/ 449407 w 449407"/>
              <a:gd name="connsiteY3" fmla="*/ 2549397 h 2549397"/>
              <a:gd name="connsiteX4" fmla="*/ 449407 w 449407"/>
              <a:gd name="connsiteY4" fmla="*/ 2549397 h 2549397"/>
              <a:gd name="connsiteX5" fmla="*/ 0 w 449407"/>
              <a:gd name="connsiteY5" fmla="*/ 2549397 h 2549397"/>
              <a:gd name="connsiteX6" fmla="*/ 0 w 449407"/>
              <a:gd name="connsiteY6" fmla="*/ 2549397 h 2549397"/>
              <a:gd name="connsiteX7" fmla="*/ 0 w 449407"/>
              <a:gd name="connsiteY7" fmla="*/ 74903 h 2549397"/>
              <a:gd name="connsiteX8" fmla="*/ 74903 w 449407"/>
              <a:gd name="connsiteY8" fmla="*/ 0 h 2549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9407" h="2549397">
                <a:moveTo>
                  <a:pt x="449407" y="424912"/>
                </a:moveTo>
                <a:lnTo>
                  <a:pt x="449407" y="2124485"/>
                </a:lnTo>
                <a:cubicBezTo>
                  <a:pt x="449407" y="2359157"/>
                  <a:pt x="443495" y="2549394"/>
                  <a:pt x="436203" y="2549394"/>
                </a:cubicBezTo>
                <a:lnTo>
                  <a:pt x="0" y="2549394"/>
                </a:lnTo>
                <a:lnTo>
                  <a:pt x="0" y="2549394"/>
                </a:lnTo>
                <a:lnTo>
                  <a:pt x="0" y="3"/>
                </a:lnTo>
                <a:lnTo>
                  <a:pt x="0" y="3"/>
                </a:lnTo>
                <a:lnTo>
                  <a:pt x="436203" y="3"/>
                </a:lnTo>
                <a:cubicBezTo>
                  <a:pt x="443495" y="3"/>
                  <a:pt x="449407" y="190240"/>
                  <a:pt x="449407" y="424912"/>
                </a:cubicBezTo>
                <a:close/>
              </a:path>
            </a:pathLst>
          </a:cu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4" tIns="29559" rIns="29558" bIns="29558" numCol="1" spcCol="1270" anchor="ctr" anchorCtr="0">
            <a:noAutofit/>
          </a:bodyPr>
          <a:lstStyle/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200" b="0" i="0" kern="1200" baseline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黑体"/>
                <a:cs typeface="+mn-cs"/>
              </a:rPr>
              <a:t>呆滞</a:t>
            </a:r>
            <a:r>
              <a:rPr lang="zh-CN" altLang="en-US" sz="1200" b="0" i="0" kern="1200" baseline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黑体"/>
                <a:cs typeface="+mn-cs"/>
              </a:rPr>
              <a:t>，特别严肃</a:t>
            </a:r>
            <a:endParaRPr lang="en-US" sz="1200" b="0" i="0" kern="1200" baseline="0">
              <a:solidFill>
                <a:prstClr val="black">
                  <a:lumMod val="75000"/>
                  <a:lumOff val="25000"/>
                </a:prstClr>
              </a:solidFill>
              <a:latin typeface="Calibri"/>
              <a:ea typeface="黑体"/>
              <a:cs typeface="+mn-cs"/>
            </a:endParaRPr>
          </a:p>
        </p:txBody>
      </p:sp>
      <p:sp>
        <p:nvSpPr>
          <p:cNvPr id="47" name="Freeform 46">
            <a:extLst>
              <a:ext uri="{FF2B5EF4-FFF2-40B4-BE49-F238E27FC236}">
                <a16:creationId xmlns="" xmlns:a16="http://schemas.microsoft.com/office/drawing/2014/main" id="{DD0DA829-EBB5-644E-9CAA-1C93CEDAA0C7}"/>
              </a:ext>
            </a:extLst>
          </p:cNvPr>
          <p:cNvSpPr/>
          <p:nvPr/>
        </p:nvSpPr>
        <p:spPr>
          <a:xfrm>
            <a:off x="1183104" y="3419179"/>
            <a:ext cx="483978" cy="691397"/>
          </a:xfrm>
          <a:custGeom>
            <a:avLst/>
            <a:gdLst>
              <a:gd name="connsiteX0" fmla="*/ 0 w 691396"/>
              <a:gd name="connsiteY0" fmla="*/ 0 h 483977"/>
              <a:gd name="connsiteX1" fmla="*/ 449408 w 691396"/>
              <a:gd name="connsiteY1" fmla="*/ 0 h 483977"/>
              <a:gd name="connsiteX2" fmla="*/ 691396 w 691396"/>
              <a:gd name="connsiteY2" fmla="*/ 241989 h 483977"/>
              <a:gd name="connsiteX3" fmla="*/ 449408 w 691396"/>
              <a:gd name="connsiteY3" fmla="*/ 483977 h 483977"/>
              <a:gd name="connsiteX4" fmla="*/ 0 w 691396"/>
              <a:gd name="connsiteY4" fmla="*/ 483977 h 483977"/>
              <a:gd name="connsiteX5" fmla="*/ 241989 w 691396"/>
              <a:gd name="connsiteY5" fmla="*/ 241989 h 483977"/>
              <a:gd name="connsiteX6" fmla="*/ 0 w 691396"/>
              <a:gd name="connsiteY6" fmla="*/ 0 h 48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1396" h="483977">
                <a:moveTo>
                  <a:pt x="691395" y="0"/>
                </a:moveTo>
                <a:lnTo>
                  <a:pt x="691395" y="314585"/>
                </a:lnTo>
                <a:lnTo>
                  <a:pt x="345697" y="483977"/>
                </a:lnTo>
                <a:lnTo>
                  <a:pt x="1" y="314585"/>
                </a:lnTo>
                <a:lnTo>
                  <a:pt x="1" y="0"/>
                </a:lnTo>
                <a:lnTo>
                  <a:pt x="345697" y="169392"/>
                </a:lnTo>
                <a:lnTo>
                  <a:pt x="691395" y="0"/>
                </a:lnTo>
                <a:close/>
              </a:path>
            </a:pathLst>
          </a:custGeom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1" tIns="249610" rIns="7620" bIns="249608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sz="1200" b="0" i="0" kern="1200" baseline="0"/>
              <a:t>眼神</a:t>
            </a:r>
            <a:endParaRPr lang="en-US" sz="1200" kern="1200"/>
          </a:p>
        </p:txBody>
      </p:sp>
      <p:sp>
        <p:nvSpPr>
          <p:cNvPr id="48" name="Freeform 47">
            <a:extLst>
              <a:ext uri="{FF2B5EF4-FFF2-40B4-BE49-F238E27FC236}">
                <a16:creationId xmlns="" xmlns:a16="http://schemas.microsoft.com/office/drawing/2014/main" id="{98C5B551-0506-BF47-A0B6-01D240C423D5}"/>
              </a:ext>
            </a:extLst>
          </p:cNvPr>
          <p:cNvSpPr/>
          <p:nvPr/>
        </p:nvSpPr>
        <p:spPr>
          <a:xfrm>
            <a:off x="1667081" y="3419180"/>
            <a:ext cx="2549397" cy="449407"/>
          </a:xfrm>
          <a:custGeom>
            <a:avLst/>
            <a:gdLst>
              <a:gd name="connsiteX0" fmla="*/ 74903 w 449407"/>
              <a:gd name="connsiteY0" fmla="*/ 0 h 2549397"/>
              <a:gd name="connsiteX1" fmla="*/ 374504 w 449407"/>
              <a:gd name="connsiteY1" fmla="*/ 0 h 2549397"/>
              <a:gd name="connsiteX2" fmla="*/ 449407 w 449407"/>
              <a:gd name="connsiteY2" fmla="*/ 74903 h 2549397"/>
              <a:gd name="connsiteX3" fmla="*/ 449407 w 449407"/>
              <a:gd name="connsiteY3" fmla="*/ 2549397 h 2549397"/>
              <a:gd name="connsiteX4" fmla="*/ 449407 w 449407"/>
              <a:gd name="connsiteY4" fmla="*/ 2549397 h 2549397"/>
              <a:gd name="connsiteX5" fmla="*/ 0 w 449407"/>
              <a:gd name="connsiteY5" fmla="*/ 2549397 h 2549397"/>
              <a:gd name="connsiteX6" fmla="*/ 0 w 449407"/>
              <a:gd name="connsiteY6" fmla="*/ 2549397 h 2549397"/>
              <a:gd name="connsiteX7" fmla="*/ 0 w 449407"/>
              <a:gd name="connsiteY7" fmla="*/ 74903 h 2549397"/>
              <a:gd name="connsiteX8" fmla="*/ 74903 w 449407"/>
              <a:gd name="connsiteY8" fmla="*/ 0 h 2549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9407" h="2549397">
                <a:moveTo>
                  <a:pt x="449407" y="424912"/>
                </a:moveTo>
                <a:lnTo>
                  <a:pt x="449407" y="2124485"/>
                </a:lnTo>
                <a:cubicBezTo>
                  <a:pt x="449407" y="2359157"/>
                  <a:pt x="443495" y="2549394"/>
                  <a:pt x="436203" y="2549394"/>
                </a:cubicBezTo>
                <a:lnTo>
                  <a:pt x="0" y="2549394"/>
                </a:lnTo>
                <a:lnTo>
                  <a:pt x="0" y="2549394"/>
                </a:lnTo>
                <a:lnTo>
                  <a:pt x="0" y="3"/>
                </a:lnTo>
                <a:lnTo>
                  <a:pt x="0" y="3"/>
                </a:lnTo>
                <a:lnTo>
                  <a:pt x="436203" y="3"/>
                </a:lnTo>
                <a:cubicBezTo>
                  <a:pt x="443495" y="3"/>
                  <a:pt x="449407" y="190240"/>
                  <a:pt x="449407" y="424912"/>
                </a:cubicBezTo>
                <a:close/>
              </a:path>
            </a:pathLst>
          </a:custGeom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4" tIns="29558" rIns="29558" bIns="29558" numCol="1" spcCol="1270" anchor="ctr" anchorCtr="0">
            <a:noAutofit/>
          </a:bodyPr>
          <a:lstStyle/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200" b="0" i="0" kern="1200" baseline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黑体"/>
                <a:cs typeface="+mn-cs"/>
              </a:rPr>
              <a:t>游离、上下左右的来回看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="" xmlns:a16="http://schemas.microsoft.com/office/drawing/2014/main" id="{5A482701-2D33-5443-AD8B-F9090BA3D984}"/>
              </a:ext>
            </a:extLst>
          </p:cNvPr>
          <p:cNvSpPr/>
          <p:nvPr/>
        </p:nvSpPr>
        <p:spPr>
          <a:xfrm>
            <a:off x="1183104" y="4008828"/>
            <a:ext cx="483978" cy="691397"/>
          </a:xfrm>
          <a:custGeom>
            <a:avLst/>
            <a:gdLst>
              <a:gd name="connsiteX0" fmla="*/ 0 w 691396"/>
              <a:gd name="connsiteY0" fmla="*/ 0 h 483977"/>
              <a:gd name="connsiteX1" fmla="*/ 449408 w 691396"/>
              <a:gd name="connsiteY1" fmla="*/ 0 h 483977"/>
              <a:gd name="connsiteX2" fmla="*/ 691396 w 691396"/>
              <a:gd name="connsiteY2" fmla="*/ 241989 h 483977"/>
              <a:gd name="connsiteX3" fmla="*/ 449408 w 691396"/>
              <a:gd name="connsiteY3" fmla="*/ 483977 h 483977"/>
              <a:gd name="connsiteX4" fmla="*/ 0 w 691396"/>
              <a:gd name="connsiteY4" fmla="*/ 483977 h 483977"/>
              <a:gd name="connsiteX5" fmla="*/ 241989 w 691396"/>
              <a:gd name="connsiteY5" fmla="*/ 241989 h 483977"/>
              <a:gd name="connsiteX6" fmla="*/ 0 w 691396"/>
              <a:gd name="connsiteY6" fmla="*/ 0 h 48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1396" h="483977">
                <a:moveTo>
                  <a:pt x="691395" y="0"/>
                </a:moveTo>
                <a:lnTo>
                  <a:pt x="691395" y="314585"/>
                </a:lnTo>
                <a:lnTo>
                  <a:pt x="345697" y="483977"/>
                </a:lnTo>
                <a:lnTo>
                  <a:pt x="1" y="314585"/>
                </a:lnTo>
                <a:lnTo>
                  <a:pt x="1" y="0"/>
                </a:lnTo>
                <a:lnTo>
                  <a:pt x="345697" y="169392"/>
                </a:lnTo>
                <a:lnTo>
                  <a:pt x="691395" y="0"/>
                </a:lnTo>
                <a:close/>
              </a:path>
            </a:pathLst>
          </a:cu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1" tIns="249610" rIns="7620" bIns="249608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sz="1200" b="0" i="0" kern="1200" baseline="0"/>
              <a:t>声音</a:t>
            </a:r>
            <a:endParaRPr lang="en-US" sz="1200" kern="1200"/>
          </a:p>
        </p:txBody>
      </p:sp>
      <p:sp>
        <p:nvSpPr>
          <p:cNvPr id="50" name="Freeform 49">
            <a:extLst>
              <a:ext uri="{FF2B5EF4-FFF2-40B4-BE49-F238E27FC236}">
                <a16:creationId xmlns="" xmlns:a16="http://schemas.microsoft.com/office/drawing/2014/main" id="{AABD348D-F002-D14F-B726-097D69D27FDE}"/>
              </a:ext>
            </a:extLst>
          </p:cNvPr>
          <p:cNvSpPr/>
          <p:nvPr/>
        </p:nvSpPr>
        <p:spPr>
          <a:xfrm>
            <a:off x="1667081" y="4008828"/>
            <a:ext cx="2549397" cy="449407"/>
          </a:xfrm>
          <a:custGeom>
            <a:avLst/>
            <a:gdLst>
              <a:gd name="connsiteX0" fmla="*/ 74903 w 449407"/>
              <a:gd name="connsiteY0" fmla="*/ 0 h 2549397"/>
              <a:gd name="connsiteX1" fmla="*/ 374504 w 449407"/>
              <a:gd name="connsiteY1" fmla="*/ 0 h 2549397"/>
              <a:gd name="connsiteX2" fmla="*/ 449407 w 449407"/>
              <a:gd name="connsiteY2" fmla="*/ 74903 h 2549397"/>
              <a:gd name="connsiteX3" fmla="*/ 449407 w 449407"/>
              <a:gd name="connsiteY3" fmla="*/ 2549397 h 2549397"/>
              <a:gd name="connsiteX4" fmla="*/ 449407 w 449407"/>
              <a:gd name="connsiteY4" fmla="*/ 2549397 h 2549397"/>
              <a:gd name="connsiteX5" fmla="*/ 0 w 449407"/>
              <a:gd name="connsiteY5" fmla="*/ 2549397 h 2549397"/>
              <a:gd name="connsiteX6" fmla="*/ 0 w 449407"/>
              <a:gd name="connsiteY6" fmla="*/ 2549397 h 2549397"/>
              <a:gd name="connsiteX7" fmla="*/ 0 w 449407"/>
              <a:gd name="connsiteY7" fmla="*/ 74903 h 2549397"/>
              <a:gd name="connsiteX8" fmla="*/ 74903 w 449407"/>
              <a:gd name="connsiteY8" fmla="*/ 0 h 2549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9407" h="2549397">
                <a:moveTo>
                  <a:pt x="449407" y="424912"/>
                </a:moveTo>
                <a:lnTo>
                  <a:pt x="449407" y="2124485"/>
                </a:lnTo>
                <a:cubicBezTo>
                  <a:pt x="449407" y="2359157"/>
                  <a:pt x="443495" y="2549394"/>
                  <a:pt x="436203" y="2549394"/>
                </a:cubicBezTo>
                <a:lnTo>
                  <a:pt x="0" y="2549394"/>
                </a:lnTo>
                <a:lnTo>
                  <a:pt x="0" y="2549394"/>
                </a:lnTo>
                <a:lnTo>
                  <a:pt x="0" y="3"/>
                </a:lnTo>
                <a:lnTo>
                  <a:pt x="0" y="3"/>
                </a:lnTo>
                <a:lnTo>
                  <a:pt x="436203" y="3"/>
                </a:lnTo>
                <a:cubicBezTo>
                  <a:pt x="443495" y="3"/>
                  <a:pt x="449407" y="190240"/>
                  <a:pt x="449407" y="424912"/>
                </a:cubicBezTo>
                <a:close/>
              </a:path>
            </a:pathLst>
          </a:cu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4" tIns="29558" rIns="29558" bIns="29558" numCol="1" spcCol="1270" anchor="ctr" anchorCtr="0">
            <a:noAutofit/>
          </a:bodyPr>
          <a:lstStyle/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200" b="0" i="0" kern="1200" baseline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黑体"/>
                <a:cs typeface="+mn-cs"/>
              </a:rPr>
              <a:t>太轻</a:t>
            </a:r>
            <a:r>
              <a:rPr lang="zh-CN" altLang="en-US" sz="1200" b="0" i="0" kern="1200" baseline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黑体"/>
                <a:cs typeface="+mn-cs"/>
              </a:rPr>
              <a:t>、语速太快</a:t>
            </a:r>
            <a:endParaRPr lang="en-US" sz="1200" b="0" i="0" kern="1200" baseline="0">
              <a:solidFill>
                <a:prstClr val="black">
                  <a:lumMod val="75000"/>
                  <a:lumOff val="25000"/>
                </a:prstClr>
              </a:solidFill>
              <a:latin typeface="Calibri"/>
              <a:ea typeface="黑体"/>
              <a:cs typeface="+mn-cs"/>
            </a:endParaRPr>
          </a:p>
        </p:txBody>
      </p:sp>
      <p:sp>
        <p:nvSpPr>
          <p:cNvPr id="4" name="标题占位符 1">
            <a:extLst>
              <a:ext uri="{FF2B5EF4-FFF2-40B4-BE49-F238E27FC236}">
                <a16:creationId xmlns="" xmlns:a16="http://schemas.microsoft.com/office/drawing/2014/main" id="{56C139CC-89D8-424E-840F-0504D35CE45E}"/>
              </a:ext>
            </a:extLst>
          </p:cNvPr>
          <p:cNvSpPr txBox="1"/>
          <p:nvPr/>
        </p:nvSpPr>
        <p:spPr>
          <a:xfrm>
            <a:off x="539552" y="177949"/>
            <a:ext cx="1872208" cy="44958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lstStyle>
            <a:defPPr>
              <a:defRPr lang="zh-CN"/>
            </a:defPPr>
            <a:lvl1pPr eaLnBrk="1" hangingPunct="1">
              <a:lnSpc>
                <a:spcPct val="90000"/>
              </a:lnSpc>
              <a:buFont typeface="Arial" panose="020B0604020202020204" pitchFamily="34" charset="0"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Arial" panose="020B0604020202020204" pitchFamily="34" charset="0"/>
                <a:sym typeface="Calibri" panose="020F0502020204030204" pitchFamily="34" charset="0"/>
              </a:rPr>
              <a:t>行为举止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="" xmlns:a16="http://schemas.microsoft.com/office/drawing/2014/main" id="{83A4158E-38CB-1B42-A8F0-D52C9EC77D05}"/>
              </a:ext>
            </a:extLst>
          </p:cNvPr>
          <p:cNvSpPr/>
          <p:nvPr/>
        </p:nvSpPr>
        <p:spPr>
          <a:xfrm>
            <a:off x="5344009" y="1059562"/>
            <a:ext cx="2549397" cy="449407"/>
          </a:xfrm>
          <a:custGeom>
            <a:avLst/>
            <a:gdLst>
              <a:gd name="connsiteX0" fmla="*/ 74903 w 449407"/>
              <a:gd name="connsiteY0" fmla="*/ 0 h 2549397"/>
              <a:gd name="connsiteX1" fmla="*/ 374504 w 449407"/>
              <a:gd name="connsiteY1" fmla="*/ 0 h 2549397"/>
              <a:gd name="connsiteX2" fmla="*/ 449407 w 449407"/>
              <a:gd name="connsiteY2" fmla="*/ 74903 h 2549397"/>
              <a:gd name="connsiteX3" fmla="*/ 449407 w 449407"/>
              <a:gd name="connsiteY3" fmla="*/ 2549397 h 2549397"/>
              <a:gd name="connsiteX4" fmla="*/ 449407 w 449407"/>
              <a:gd name="connsiteY4" fmla="*/ 2549397 h 2549397"/>
              <a:gd name="connsiteX5" fmla="*/ 0 w 449407"/>
              <a:gd name="connsiteY5" fmla="*/ 2549397 h 2549397"/>
              <a:gd name="connsiteX6" fmla="*/ 0 w 449407"/>
              <a:gd name="connsiteY6" fmla="*/ 2549397 h 2549397"/>
              <a:gd name="connsiteX7" fmla="*/ 0 w 449407"/>
              <a:gd name="connsiteY7" fmla="*/ 74903 h 2549397"/>
              <a:gd name="connsiteX8" fmla="*/ 74903 w 449407"/>
              <a:gd name="connsiteY8" fmla="*/ 0 h 2549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9407" h="2549397">
                <a:moveTo>
                  <a:pt x="449407" y="424912"/>
                </a:moveTo>
                <a:lnTo>
                  <a:pt x="449407" y="2124485"/>
                </a:lnTo>
                <a:cubicBezTo>
                  <a:pt x="449407" y="2359157"/>
                  <a:pt x="443495" y="2549394"/>
                  <a:pt x="436203" y="2549394"/>
                </a:cubicBezTo>
                <a:lnTo>
                  <a:pt x="0" y="2549394"/>
                </a:lnTo>
                <a:lnTo>
                  <a:pt x="0" y="2549394"/>
                </a:lnTo>
                <a:lnTo>
                  <a:pt x="0" y="3"/>
                </a:lnTo>
                <a:lnTo>
                  <a:pt x="0" y="3"/>
                </a:lnTo>
                <a:lnTo>
                  <a:pt x="436203" y="3"/>
                </a:lnTo>
                <a:cubicBezTo>
                  <a:pt x="443495" y="3"/>
                  <a:pt x="449407" y="190240"/>
                  <a:pt x="449407" y="424912"/>
                </a:cubicBezTo>
                <a:close/>
              </a:path>
            </a:pathLst>
          </a:cu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4" tIns="29558" rIns="29558" bIns="29558" numCol="1" spcCol="1270" anchor="ctr" anchorCtr="0">
            <a:noAutofit/>
          </a:bodyPr>
          <a:lstStyle/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200" b="0" i="0" kern="1200" baseline="0">
                <a:solidFill>
                  <a:schemeClr val="tx1">
                    <a:lumMod val="75000"/>
                    <a:lumOff val="25000"/>
                  </a:schemeClr>
                </a:solidFill>
              </a:rPr>
              <a:t>牛仔裤、运动鞋、短袖</a:t>
            </a:r>
            <a:endParaRPr lang="en-US" sz="1200" kern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="" xmlns:a16="http://schemas.microsoft.com/office/drawing/2014/main" id="{CC05D3EE-1522-B141-9718-058358734A98}"/>
              </a:ext>
            </a:extLst>
          </p:cNvPr>
          <p:cNvSpPr/>
          <p:nvPr/>
        </p:nvSpPr>
        <p:spPr>
          <a:xfrm>
            <a:off x="5344009" y="1649211"/>
            <a:ext cx="2549397" cy="449408"/>
          </a:xfrm>
          <a:custGeom>
            <a:avLst/>
            <a:gdLst>
              <a:gd name="connsiteX0" fmla="*/ 74903 w 449407"/>
              <a:gd name="connsiteY0" fmla="*/ 0 h 2549397"/>
              <a:gd name="connsiteX1" fmla="*/ 374504 w 449407"/>
              <a:gd name="connsiteY1" fmla="*/ 0 h 2549397"/>
              <a:gd name="connsiteX2" fmla="*/ 449407 w 449407"/>
              <a:gd name="connsiteY2" fmla="*/ 74903 h 2549397"/>
              <a:gd name="connsiteX3" fmla="*/ 449407 w 449407"/>
              <a:gd name="connsiteY3" fmla="*/ 2549397 h 2549397"/>
              <a:gd name="connsiteX4" fmla="*/ 449407 w 449407"/>
              <a:gd name="connsiteY4" fmla="*/ 2549397 h 2549397"/>
              <a:gd name="connsiteX5" fmla="*/ 0 w 449407"/>
              <a:gd name="connsiteY5" fmla="*/ 2549397 h 2549397"/>
              <a:gd name="connsiteX6" fmla="*/ 0 w 449407"/>
              <a:gd name="connsiteY6" fmla="*/ 2549397 h 2549397"/>
              <a:gd name="connsiteX7" fmla="*/ 0 w 449407"/>
              <a:gd name="connsiteY7" fmla="*/ 74903 h 2549397"/>
              <a:gd name="connsiteX8" fmla="*/ 74903 w 449407"/>
              <a:gd name="connsiteY8" fmla="*/ 0 h 2549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9407" h="2549397">
                <a:moveTo>
                  <a:pt x="449407" y="424912"/>
                </a:moveTo>
                <a:lnTo>
                  <a:pt x="449407" y="2124485"/>
                </a:lnTo>
                <a:cubicBezTo>
                  <a:pt x="449407" y="2359157"/>
                  <a:pt x="443495" y="2549394"/>
                  <a:pt x="436203" y="2549394"/>
                </a:cubicBezTo>
                <a:lnTo>
                  <a:pt x="0" y="2549394"/>
                </a:lnTo>
                <a:lnTo>
                  <a:pt x="0" y="2549394"/>
                </a:lnTo>
                <a:lnTo>
                  <a:pt x="0" y="3"/>
                </a:lnTo>
                <a:lnTo>
                  <a:pt x="0" y="3"/>
                </a:lnTo>
                <a:lnTo>
                  <a:pt x="436203" y="3"/>
                </a:lnTo>
                <a:cubicBezTo>
                  <a:pt x="443495" y="3"/>
                  <a:pt x="449407" y="190240"/>
                  <a:pt x="449407" y="424912"/>
                </a:cubicBezTo>
                <a:close/>
              </a:path>
            </a:pathLst>
          </a:cu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4" tIns="29558" rIns="29558" bIns="29559" numCol="1" spcCol="1270" anchor="ctr" anchorCtr="0">
            <a:noAutofit/>
          </a:bodyPr>
          <a:lstStyle/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zh-CN" altLang="en-US" sz="1200" b="0" i="0" kern="1200" baseline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黑体"/>
                <a:cs typeface="+mn-cs"/>
              </a:rPr>
              <a:t>自然坐直</a:t>
            </a:r>
            <a:endParaRPr lang="en-US" sz="1200" b="0" i="0" kern="1200" baseline="0">
              <a:solidFill>
                <a:prstClr val="black">
                  <a:lumMod val="75000"/>
                  <a:lumOff val="25000"/>
                </a:prstClr>
              </a:solidFill>
              <a:latin typeface="Calibri"/>
              <a:ea typeface="黑体"/>
              <a:cs typeface="+mn-cs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="" xmlns:a16="http://schemas.microsoft.com/office/drawing/2014/main" id="{55F9A039-1219-7F45-9AA5-C063B34B8ACC}"/>
              </a:ext>
            </a:extLst>
          </p:cNvPr>
          <p:cNvSpPr/>
          <p:nvPr/>
        </p:nvSpPr>
        <p:spPr>
          <a:xfrm>
            <a:off x="5344009" y="2238858"/>
            <a:ext cx="2549397" cy="449408"/>
          </a:xfrm>
          <a:custGeom>
            <a:avLst/>
            <a:gdLst>
              <a:gd name="connsiteX0" fmla="*/ 74903 w 449407"/>
              <a:gd name="connsiteY0" fmla="*/ 0 h 2549397"/>
              <a:gd name="connsiteX1" fmla="*/ 374504 w 449407"/>
              <a:gd name="connsiteY1" fmla="*/ 0 h 2549397"/>
              <a:gd name="connsiteX2" fmla="*/ 449407 w 449407"/>
              <a:gd name="connsiteY2" fmla="*/ 74903 h 2549397"/>
              <a:gd name="connsiteX3" fmla="*/ 449407 w 449407"/>
              <a:gd name="connsiteY3" fmla="*/ 2549397 h 2549397"/>
              <a:gd name="connsiteX4" fmla="*/ 449407 w 449407"/>
              <a:gd name="connsiteY4" fmla="*/ 2549397 h 2549397"/>
              <a:gd name="connsiteX5" fmla="*/ 0 w 449407"/>
              <a:gd name="connsiteY5" fmla="*/ 2549397 h 2549397"/>
              <a:gd name="connsiteX6" fmla="*/ 0 w 449407"/>
              <a:gd name="connsiteY6" fmla="*/ 2549397 h 2549397"/>
              <a:gd name="connsiteX7" fmla="*/ 0 w 449407"/>
              <a:gd name="connsiteY7" fmla="*/ 74903 h 2549397"/>
              <a:gd name="connsiteX8" fmla="*/ 74903 w 449407"/>
              <a:gd name="connsiteY8" fmla="*/ 0 h 2549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9407" h="2549397">
                <a:moveTo>
                  <a:pt x="449407" y="424912"/>
                </a:moveTo>
                <a:lnTo>
                  <a:pt x="449407" y="2124485"/>
                </a:lnTo>
                <a:cubicBezTo>
                  <a:pt x="449407" y="2359157"/>
                  <a:pt x="443495" y="2549394"/>
                  <a:pt x="436203" y="2549394"/>
                </a:cubicBezTo>
                <a:lnTo>
                  <a:pt x="0" y="2549394"/>
                </a:lnTo>
                <a:lnTo>
                  <a:pt x="0" y="2549394"/>
                </a:lnTo>
                <a:lnTo>
                  <a:pt x="0" y="3"/>
                </a:lnTo>
                <a:lnTo>
                  <a:pt x="0" y="3"/>
                </a:lnTo>
                <a:lnTo>
                  <a:pt x="436203" y="3"/>
                </a:lnTo>
                <a:cubicBezTo>
                  <a:pt x="443495" y="3"/>
                  <a:pt x="449407" y="190240"/>
                  <a:pt x="449407" y="424912"/>
                </a:cubicBezTo>
                <a:close/>
              </a:path>
            </a:pathLst>
          </a:cu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4" tIns="29558" rIns="29558" bIns="29559" numCol="1" spcCol="1270" anchor="ctr" anchorCtr="0">
            <a:noAutofit/>
          </a:bodyPr>
          <a:lstStyle/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黑体"/>
              </a:rPr>
              <a:t>自然交叉</a:t>
            </a:r>
            <a:r>
              <a:rPr lang="en-US" sz="1200" b="0" i="0" kern="1200" baseline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黑体"/>
                <a:cs typeface="+mn-cs"/>
              </a:rPr>
              <a:t>放在桌子上即可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="" xmlns:a16="http://schemas.microsoft.com/office/drawing/2014/main" id="{253BA3A6-9A19-094C-AA0C-34434EE151BE}"/>
              </a:ext>
            </a:extLst>
          </p:cNvPr>
          <p:cNvSpPr/>
          <p:nvPr/>
        </p:nvSpPr>
        <p:spPr>
          <a:xfrm>
            <a:off x="5344009" y="2828506"/>
            <a:ext cx="2549397" cy="449408"/>
          </a:xfrm>
          <a:custGeom>
            <a:avLst/>
            <a:gdLst>
              <a:gd name="connsiteX0" fmla="*/ 74903 w 449407"/>
              <a:gd name="connsiteY0" fmla="*/ 0 h 2549397"/>
              <a:gd name="connsiteX1" fmla="*/ 374504 w 449407"/>
              <a:gd name="connsiteY1" fmla="*/ 0 h 2549397"/>
              <a:gd name="connsiteX2" fmla="*/ 449407 w 449407"/>
              <a:gd name="connsiteY2" fmla="*/ 74903 h 2549397"/>
              <a:gd name="connsiteX3" fmla="*/ 449407 w 449407"/>
              <a:gd name="connsiteY3" fmla="*/ 2549397 h 2549397"/>
              <a:gd name="connsiteX4" fmla="*/ 449407 w 449407"/>
              <a:gd name="connsiteY4" fmla="*/ 2549397 h 2549397"/>
              <a:gd name="connsiteX5" fmla="*/ 0 w 449407"/>
              <a:gd name="connsiteY5" fmla="*/ 2549397 h 2549397"/>
              <a:gd name="connsiteX6" fmla="*/ 0 w 449407"/>
              <a:gd name="connsiteY6" fmla="*/ 2549397 h 2549397"/>
              <a:gd name="connsiteX7" fmla="*/ 0 w 449407"/>
              <a:gd name="connsiteY7" fmla="*/ 74903 h 2549397"/>
              <a:gd name="connsiteX8" fmla="*/ 74903 w 449407"/>
              <a:gd name="connsiteY8" fmla="*/ 0 h 2549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9407" h="2549397">
                <a:moveTo>
                  <a:pt x="449407" y="424912"/>
                </a:moveTo>
                <a:lnTo>
                  <a:pt x="449407" y="2124485"/>
                </a:lnTo>
                <a:cubicBezTo>
                  <a:pt x="449407" y="2359157"/>
                  <a:pt x="443495" y="2549394"/>
                  <a:pt x="436203" y="2549394"/>
                </a:cubicBezTo>
                <a:lnTo>
                  <a:pt x="0" y="2549394"/>
                </a:lnTo>
                <a:lnTo>
                  <a:pt x="0" y="2549394"/>
                </a:lnTo>
                <a:lnTo>
                  <a:pt x="0" y="3"/>
                </a:lnTo>
                <a:lnTo>
                  <a:pt x="0" y="3"/>
                </a:lnTo>
                <a:lnTo>
                  <a:pt x="436203" y="3"/>
                </a:lnTo>
                <a:cubicBezTo>
                  <a:pt x="443495" y="3"/>
                  <a:pt x="449407" y="190240"/>
                  <a:pt x="449407" y="424912"/>
                </a:cubicBezTo>
                <a:close/>
              </a:path>
            </a:pathLst>
          </a:cu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4" tIns="29559" rIns="29558" bIns="29558" numCol="1" spcCol="1270" anchor="ctr" anchorCtr="0">
            <a:noAutofit/>
          </a:bodyPr>
          <a:lstStyle/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zh-CN" altLang="en-US" sz="1200" b="0" i="0" kern="1200" baseline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黑体"/>
                <a:cs typeface="+mn-cs"/>
              </a:rPr>
              <a:t>面</a:t>
            </a:r>
            <a:r>
              <a:rPr lang="en-US" sz="1200" b="0" i="0" kern="1200" baseline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黑体"/>
                <a:cs typeface="+mn-cs"/>
              </a:rPr>
              <a:t>带笑容</a:t>
            </a:r>
            <a:r>
              <a:rPr lang="zh-CN" altLang="en-US" sz="1200" b="0" i="0" kern="1200" baseline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黑体"/>
                <a:cs typeface="+mn-cs"/>
              </a:rPr>
              <a:t>，尽量自信一点</a:t>
            </a:r>
            <a:endParaRPr lang="en-US" sz="1200" b="0" i="0" kern="1200" baseline="0">
              <a:solidFill>
                <a:prstClr val="black">
                  <a:lumMod val="75000"/>
                  <a:lumOff val="25000"/>
                </a:prstClr>
              </a:solidFill>
              <a:latin typeface="Calibri"/>
              <a:ea typeface="黑体"/>
              <a:cs typeface="+mn-cs"/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="" xmlns:a16="http://schemas.microsoft.com/office/drawing/2014/main" id="{36010E42-D59B-B648-9644-597B05FAA859}"/>
              </a:ext>
            </a:extLst>
          </p:cNvPr>
          <p:cNvSpPr/>
          <p:nvPr/>
        </p:nvSpPr>
        <p:spPr>
          <a:xfrm>
            <a:off x="5344009" y="3418155"/>
            <a:ext cx="2549397" cy="449407"/>
          </a:xfrm>
          <a:custGeom>
            <a:avLst/>
            <a:gdLst>
              <a:gd name="connsiteX0" fmla="*/ 74903 w 449407"/>
              <a:gd name="connsiteY0" fmla="*/ 0 h 2549397"/>
              <a:gd name="connsiteX1" fmla="*/ 374504 w 449407"/>
              <a:gd name="connsiteY1" fmla="*/ 0 h 2549397"/>
              <a:gd name="connsiteX2" fmla="*/ 449407 w 449407"/>
              <a:gd name="connsiteY2" fmla="*/ 74903 h 2549397"/>
              <a:gd name="connsiteX3" fmla="*/ 449407 w 449407"/>
              <a:gd name="connsiteY3" fmla="*/ 2549397 h 2549397"/>
              <a:gd name="connsiteX4" fmla="*/ 449407 w 449407"/>
              <a:gd name="connsiteY4" fmla="*/ 2549397 h 2549397"/>
              <a:gd name="connsiteX5" fmla="*/ 0 w 449407"/>
              <a:gd name="connsiteY5" fmla="*/ 2549397 h 2549397"/>
              <a:gd name="connsiteX6" fmla="*/ 0 w 449407"/>
              <a:gd name="connsiteY6" fmla="*/ 2549397 h 2549397"/>
              <a:gd name="connsiteX7" fmla="*/ 0 w 449407"/>
              <a:gd name="connsiteY7" fmla="*/ 74903 h 2549397"/>
              <a:gd name="connsiteX8" fmla="*/ 74903 w 449407"/>
              <a:gd name="connsiteY8" fmla="*/ 0 h 2549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9407" h="2549397">
                <a:moveTo>
                  <a:pt x="449407" y="424912"/>
                </a:moveTo>
                <a:lnTo>
                  <a:pt x="449407" y="2124485"/>
                </a:lnTo>
                <a:cubicBezTo>
                  <a:pt x="449407" y="2359157"/>
                  <a:pt x="443495" y="2549394"/>
                  <a:pt x="436203" y="2549394"/>
                </a:cubicBezTo>
                <a:lnTo>
                  <a:pt x="0" y="2549394"/>
                </a:lnTo>
                <a:lnTo>
                  <a:pt x="0" y="2549394"/>
                </a:lnTo>
                <a:lnTo>
                  <a:pt x="0" y="3"/>
                </a:lnTo>
                <a:lnTo>
                  <a:pt x="0" y="3"/>
                </a:lnTo>
                <a:lnTo>
                  <a:pt x="436203" y="3"/>
                </a:lnTo>
                <a:cubicBezTo>
                  <a:pt x="443495" y="3"/>
                  <a:pt x="449407" y="190240"/>
                  <a:pt x="449407" y="424912"/>
                </a:cubicBezTo>
                <a:close/>
              </a:path>
            </a:pathLst>
          </a:custGeom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4" tIns="29558" rIns="29558" bIns="29558" numCol="1" spcCol="1270" anchor="ctr" anchorCtr="0">
            <a:noAutofit/>
          </a:bodyPr>
          <a:lstStyle/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zh-CN" altLang="en-US" sz="1200" b="0" i="0" kern="1200" baseline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黑体"/>
                <a:cs typeface="+mn-cs"/>
              </a:rPr>
              <a:t>直视面试官，适当的看一下别处</a:t>
            </a:r>
            <a:endParaRPr lang="en-US" sz="1200" b="0" i="0" kern="1200" baseline="0">
              <a:solidFill>
                <a:prstClr val="black">
                  <a:lumMod val="75000"/>
                  <a:lumOff val="25000"/>
                </a:prstClr>
              </a:solidFill>
              <a:latin typeface="Calibri"/>
              <a:ea typeface="黑体"/>
              <a:cs typeface="+mn-cs"/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="" xmlns:a16="http://schemas.microsoft.com/office/drawing/2014/main" id="{B358FE0E-C18F-3445-B3E9-5F4A2B2DA268}"/>
              </a:ext>
            </a:extLst>
          </p:cNvPr>
          <p:cNvSpPr/>
          <p:nvPr/>
        </p:nvSpPr>
        <p:spPr>
          <a:xfrm>
            <a:off x="5344009" y="4007803"/>
            <a:ext cx="2549397" cy="449407"/>
          </a:xfrm>
          <a:custGeom>
            <a:avLst/>
            <a:gdLst>
              <a:gd name="connsiteX0" fmla="*/ 74903 w 449407"/>
              <a:gd name="connsiteY0" fmla="*/ 0 h 2549397"/>
              <a:gd name="connsiteX1" fmla="*/ 374504 w 449407"/>
              <a:gd name="connsiteY1" fmla="*/ 0 h 2549397"/>
              <a:gd name="connsiteX2" fmla="*/ 449407 w 449407"/>
              <a:gd name="connsiteY2" fmla="*/ 74903 h 2549397"/>
              <a:gd name="connsiteX3" fmla="*/ 449407 w 449407"/>
              <a:gd name="connsiteY3" fmla="*/ 2549397 h 2549397"/>
              <a:gd name="connsiteX4" fmla="*/ 449407 w 449407"/>
              <a:gd name="connsiteY4" fmla="*/ 2549397 h 2549397"/>
              <a:gd name="connsiteX5" fmla="*/ 0 w 449407"/>
              <a:gd name="connsiteY5" fmla="*/ 2549397 h 2549397"/>
              <a:gd name="connsiteX6" fmla="*/ 0 w 449407"/>
              <a:gd name="connsiteY6" fmla="*/ 2549397 h 2549397"/>
              <a:gd name="connsiteX7" fmla="*/ 0 w 449407"/>
              <a:gd name="connsiteY7" fmla="*/ 74903 h 2549397"/>
              <a:gd name="connsiteX8" fmla="*/ 74903 w 449407"/>
              <a:gd name="connsiteY8" fmla="*/ 0 h 2549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9407" h="2549397">
                <a:moveTo>
                  <a:pt x="449407" y="424912"/>
                </a:moveTo>
                <a:lnTo>
                  <a:pt x="449407" y="2124485"/>
                </a:lnTo>
                <a:cubicBezTo>
                  <a:pt x="449407" y="2359157"/>
                  <a:pt x="443495" y="2549394"/>
                  <a:pt x="436203" y="2549394"/>
                </a:cubicBezTo>
                <a:lnTo>
                  <a:pt x="0" y="2549394"/>
                </a:lnTo>
                <a:lnTo>
                  <a:pt x="0" y="2549394"/>
                </a:lnTo>
                <a:lnTo>
                  <a:pt x="0" y="3"/>
                </a:lnTo>
                <a:lnTo>
                  <a:pt x="0" y="3"/>
                </a:lnTo>
                <a:lnTo>
                  <a:pt x="436203" y="3"/>
                </a:lnTo>
                <a:cubicBezTo>
                  <a:pt x="443495" y="3"/>
                  <a:pt x="449407" y="190240"/>
                  <a:pt x="449407" y="424912"/>
                </a:cubicBezTo>
                <a:close/>
              </a:path>
            </a:pathLst>
          </a:cu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4" tIns="29558" rIns="29558" bIns="29558" numCol="1" spcCol="1270" anchor="ctr" anchorCtr="0">
            <a:noAutofit/>
          </a:bodyPr>
          <a:lstStyle/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200" b="0" i="0" kern="1200" baseline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黑体"/>
                <a:cs typeface="+mn-cs"/>
              </a:rPr>
              <a:t>不要太轻、</a:t>
            </a:r>
            <a:r>
              <a:rPr lang="zh-CN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黑体"/>
              </a:rPr>
              <a:t>语速适中</a:t>
            </a:r>
            <a:r>
              <a:rPr lang="zh-CN" altLang="en-US" sz="1200" b="0" i="0" kern="1200" baseline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黑体"/>
                <a:cs typeface="+mn-cs"/>
              </a:rPr>
              <a:t>、表达清晰</a:t>
            </a:r>
            <a:endParaRPr lang="en-US" sz="1200" b="0" i="0" kern="1200" baseline="0">
              <a:solidFill>
                <a:prstClr val="black">
                  <a:lumMod val="75000"/>
                  <a:lumOff val="25000"/>
                </a:prstClr>
              </a:solidFill>
              <a:latin typeface="Calibri"/>
              <a:ea typeface="黑体"/>
              <a:cs typeface="+mn-cs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="" xmlns:a16="http://schemas.microsoft.com/office/drawing/2014/main" id="{81816012-8CF1-6643-801D-50233FD5EC0A}"/>
              </a:ext>
            </a:extLst>
          </p:cNvPr>
          <p:cNvCxnSpPr/>
          <p:nvPr/>
        </p:nvCxnSpPr>
        <p:spPr>
          <a:xfrm>
            <a:off x="4392000" y="1275606"/>
            <a:ext cx="792000" cy="0"/>
          </a:xfrm>
          <a:prstGeom prst="straightConnector1">
            <a:avLst/>
          </a:prstGeom>
          <a:ln>
            <a:solidFill>
              <a:srgbClr val="C0504C"/>
            </a:solidFill>
            <a:headEnd type="none" w="med" len="med"/>
            <a:tailEnd type="arrow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="" xmlns:a16="http://schemas.microsoft.com/office/drawing/2014/main" id="{B199B6A0-1CC1-3247-B846-7989FEAFADD6}"/>
              </a:ext>
            </a:extLst>
          </p:cNvPr>
          <p:cNvCxnSpPr/>
          <p:nvPr/>
        </p:nvCxnSpPr>
        <p:spPr>
          <a:xfrm>
            <a:off x="4392000" y="1873171"/>
            <a:ext cx="792000" cy="0"/>
          </a:xfrm>
          <a:prstGeom prst="straightConnector1">
            <a:avLst/>
          </a:prstGeom>
          <a:ln>
            <a:solidFill>
              <a:srgbClr val="9BBC58"/>
            </a:solidFill>
            <a:headEnd type="none" w="med" len="med"/>
            <a:tailEnd type="arrow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="" xmlns:a16="http://schemas.microsoft.com/office/drawing/2014/main" id="{D8153BB4-2975-B44E-AD4F-ADDD00A72467}"/>
              </a:ext>
            </a:extLst>
          </p:cNvPr>
          <p:cNvCxnSpPr/>
          <p:nvPr/>
        </p:nvCxnSpPr>
        <p:spPr>
          <a:xfrm>
            <a:off x="4392000" y="2463562"/>
            <a:ext cx="792000" cy="0"/>
          </a:xfrm>
          <a:prstGeom prst="straightConnector1">
            <a:avLst/>
          </a:prstGeom>
          <a:ln>
            <a:solidFill>
              <a:srgbClr val="8063A2"/>
            </a:solidFill>
            <a:headEnd type="none" w="med" len="med"/>
            <a:tailEnd type="arrow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="" xmlns:a16="http://schemas.microsoft.com/office/drawing/2014/main" id="{9E5919DA-E6A5-A84C-9B1F-958C8F96F36F}"/>
              </a:ext>
            </a:extLst>
          </p:cNvPr>
          <p:cNvCxnSpPr/>
          <p:nvPr/>
        </p:nvCxnSpPr>
        <p:spPr>
          <a:xfrm>
            <a:off x="4392000" y="3055671"/>
            <a:ext cx="792000" cy="0"/>
          </a:xfrm>
          <a:prstGeom prst="straightConnector1">
            <a:avLst/>
          </a:prstGeom>
          <a:ln>
            <a:solidFill>
              <a:srgbClr val="4BACC7"/>
            </a:solidFill>
            <a:headEnd type="none" w="med" len="med"/>
            <a:tailEnd type="arrow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="" xmlns:a16="http://schemas.microsoft.com/office/drawing/2014/main" id="{3B2D1BE5-5FE2-EF44-ABA7-3A01A2F90273}"/>
              </a:ext>
            </a:extLst>
          </p:cNvPr>
          <p:cNvCxnSpPr/>
          <p:nvPr/>
        </p:nvCxnSpPr>
        <p:spPr>
          <a:xfrm>
            <a:off x="4392000" y="3642858"/>
            <a:ext cx="792000" cy="0"/>
          </a:xfrm>
          <a:prstGeom prst="straightConnector1">
            <a:avLst/>
          </a:prstGeom>
          <a:ln>
            <a:solidFill>
              <a:srgbClr val="F79646"/>
            </a:solidFill>
            <a:headEnd type="none" w="med" len="med"/>
            <a:tailEnd type="arrow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id="{91F620CA-8312-044B-8B25-003036D9D9CB}"/>
              </a:ext>
            </a:extLst>
          </p:cNvPr>
          <p:cNvCxnSpPr/>
          <p:nvPr/>
        </p:nvCxnSpPr>
        <p:spPr>
          <a:xfrm>
            <a:off x="4392000" y="4232506"/>
            <a:ext cx="792000" cy="0"/>
          </a:xfrm>
          <a:prstGeom prst="straightConnector1">
            <a:avLst/>
          </a:prstGeom>
          <a:ln>
            <a:solidFill>
              <a:srgbClr val="C0504C"/>
            </a:solidFill>
            <a:headEnd type="none" w="med" len="med"/>
            <a:tailEnd type="arrow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8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16" grpId="0" animBg="1"/>
      <p:bldP spid="18" grpId="0" animBg="1"/>
      <p:bldP spid="20" grpId="0" animBg="1"/>
      <p:bldP spid="22" grpId="0" animBg="1"/>
      <p:bldP spid="24" grpId="0" animBg="1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="" xmlns:a16="http://schemas.microsoft.com/office/drawing/2014/main" id="{7FA4C108-FCCF-4E4A-99CB-FC253D904A38}"/>
              </a:ext>
            </a:extLst>
          </p:cNvPr>
          <p:cNvSpPr/>
          <p:nvPr/>
        </p:nvSpPr>
        <p:spPr>
          <a:xfrm>
            <a:off x="1495581" y="1436275"/>
            <a:ext cx="1875864" cy="750345"/>
          </a:xfrm>
          <a:custGeom>
            <a:avLst/>
            <a:gdLst>
              <a:gd name="connsiteX0" fmla="*/ 0 w 1875864"/>
              <a:gd name="connsiteY0" fmla="*/ 0 h 750345"/>
              <a:gd name="connsiteX1" fmla="*/ 1875864 w 1875864"/>
              <a:gd name="connsiteY1" fmla="*/ 0 h 750345"/>
              <a:gd name="connsiteX2" fmla="*/ 1875864 w 1875864"/>
              <a:gd name="connsiteY2" fmla="*/ 750345 h 750345"/>
              <a:gd name="connsiteX3" fmla="*/ 0 w 1875864"/>
              <a:gd name="connsiteY3" fmla="*/ 750345 h 750345"/>
              <a:gd name="connsiteX4" fmla="*/ 0 w 1875864"/>
              <a:gd name="connsiteY4" fmla="*/ 0 h 750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864" h="750345">
                <a:moveTo>
                  <a:pt x="0" y="0"/>
                </a:moveTo>
                <a:lnTo>
                  <a:pt x="1875864" y="0"/>
                </a:lnTo>
                <a:lnTo>
                  <a:pt x="1875864" y="750345"/>
                </a:lnTo>
                <a:lnTo>
                  <a:pt x="0" y="75034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0" tIns="81280" rIns="142240" bIns="8128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sz="2000" b="1" i="0" kern="1200" baseline="0"/>
              <a:t>基本信息</a:t>
            </a:r>
            <a:endParaRPr lang="en-US" sz="2000" kern="1200"/>
          </a:p>
        </p:txBody>
      </p:sp>
      <p:sp>
        <p:nvSpPr>
          <p:cNvPr id="11" name="Freeform 10">
            <a:extLst>
              <a:ext uri="{FF2B5EF4-FFF2-40B4-BE49-F238E27FC236}">
                <a16:creationId xmlns="" xmlns:a16="http://schemas.microsoft.com/office/drawing/2014/main" id="{419EB79E-3149-B140-AFED-DE441EE71EA4}"/>
              </a:ext>
            </a:extLst>
          </p:cNvPr>
          <p:cNvSpPr/>
          <p:nvPr/>
        </p:nvSpPr>
        <p:spPr>
          <a:xfrm>
            <a:off x="1495581" y="2186620"/>
            <a:ext cx="1875864" cy="1844640"/>
          </a:xfrm>
          <a:custGeom>
            <a:avLst/>
            <a:gdLst>
              <a:gd name="connsiteX0" fmla="*/ 0 w 1875864"/>
              <a:gd name="connsiteY0" fmla="*/ 0 h 1844640"/>
              <a:gd name="connsiteX1" fmla="*/ 1875864 w 1875864"/>
              <a:gd name="connsiteY1" fmla="*/ 0 h 1844640"/>
              <a:gd name="connsiteX2" fmla="*/ 1875864 w 1875864"/>
              <a:gd name="connsiteY2" fmla="*/ 1844640 h 1844640"/>
              <a:gd name="connsiteX3" fmla="*/ 0 w 1875864"/>
              <a:gd name="connsiteY3" fmla="*/ 1844640 h 1844640"/>
              <a:gd name="connsiteX4" fmla="*/ 0 w 1875864"/>
              <a:gd name="connsiteY4" fmla="*/ 0 h 184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864" h="1844640">
                <a:moveTo>
                  <a:pt x="0" y="0"/>
                </a:moveTo>
                <a:lnTo>
                  <a:pt x="1875864" y="0"/>
                </a:lnTo>
                <a:lnTo>
                  <a:pt x="1875864" y="1844640"/>
                </a:lnTo>
                <a:lnTo>
                  <a:pt x="0" y="18446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4" tIns="85344" rIns="113792" bIns="128016" numCol="1" spcCol="1270" anchor="t" anchorCtr="0">
            <a:noAutofit/>
          </a:bodyPr>
          <a:lstStyle/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zh-CN" sz="1600" b="0" i="0" kern="1200" baseline="0">
                <a:solidFill>
                  <a:schemeClr val="tx1">
                    <a:lumMod val="75000"/>
                    <a:lumOff val="25000"/>
                  </a:schemeClr>
                </a:solidFill>
              </a:rPr>
              <a:t>姓名</a:t>
            </a:r>
            <a:endParaRPr lang="en-US" sz="1600" kern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zh-CN" sz="1600" b="0" i="0" kern="1200" baseline="0">
                <a:solidFill>
                  <a:schemeClr val="tx1">
                    <a:lumMod val="75000"/>
                    <a:lumOff val="25000"/>
                  </a:schemeClr>
                </a:solidFill>
              </a:rPr>
              <a:t>年龄</a:t>
            </a:r>
            <a:endParaRPr lang="en-US" sz="1600" kern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zh-CN" sz="1600" b="0" i="0" kern="1200" baseline="0">
                <a:solidFill>
                  <a:schemeClr val="tx1">
                    <a:lumMod val="75000"/>
                    <a:lumOff val="25000"/>
                  </a:schemeClr>
                </a:solidFill>
              </a:rPr>
              <a:t>籍贯</a:t>
            </a:r>
            <a:endParaRPr lang="en-US" sz="1600" kern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zh-CN" sz="1600" b="0" i="0" kern="1200" baseline="0">
                <a:solidFill>
                  <a:schemeClr val="tx1">
                    <a:lumMod val="75000"/>
                    <a:lumOff val="25000"/>
                  </a:schemeClr>
                </a:solidFill>
              </a:rPr>
              <a:t>毕业时间</a:t>
            </a:r>
            <a:endParaRPr lang="en-US" sz="1600" kern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zh-CN" sz="1600" b="0" i="0" kern="1200" baseline="0">
                <a:solidFill>
                  <a:schemeClr val="tx1">
                    <a:lumMod val="75000"/>
                    <a:lumOff val="25000"/>
                  </a:schemeClr>
                </a:solidFill>
              </a:rPr>
              <a:t>院校</a:t>
            </a:r>
            <a:endParaRPr lang="en-US" sz="1600" kern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zh-CN" sz="1600" b="0" i="0" kern="1200" baseline="0">
                <a:solidFill>
                  <a:schemeClr val="tx1">
                    <a:lumMod val="75000"/>
                    <a:lumOff val="25000"/>
                  </a:schemeClr>
                </a:solidFill>
              </a:rPr>
              <a:t>专业</a:t>
            </a:r>
            <a:endParaRPr lang="en-US" sz="1600" kern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="" xmlns:a16="http://schemas.microsoft.com/office/drawing/2014/main" id="{5937471A-78A3-694C-8678-25C76062E339}"/>
              </a:ext>
            </a:extLst>
          </p:cNvPr>
          <p:cNvSpPr/>
          <p:nvPr/>
        </p:nvSpPr>
        <p:spPr>
          <a:xfrm>
            <a:off x="3634067" y="1436275"/>
            <a:ext cx="1875864" cy="750345"/>
          </a:xfrm>
          <a:custGeom>
            <a:avLst/>
            <a:gdLst>
              <a:gd name="connsiteX0" fmla="*/ 0 w 1875864"/>
              <a:gd name="connsiteY0" fmla="*/ 0 h 750345"/>
              <a:gd name="connsiteX1" fmla="*/ 1875864 w 1875864"/>
              <a:gd name="connsiteY1" fmla="*/ 0 h 750345"/>
              <a:gd name="connsiteX2" fmla="*/ 1875864 w 1875864"/>
              <a:gd name="connsiteY2" fmla="*/ 750345 h 750345"/>
              <a:gd name="connsiteX3" fmla="*/ 0 w 1875864"/>
              <a:gd name="connsiteY3" fmla="*/ 750345 h 750345"/>
              <a:gd name="connsiteX4" fmla="*/ 0 w 1875864"/>
              <a:gd name="connsiteY4" fmla="*/ 0 h 750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864" h="750345">
                <a:moveTo>
                  <a:pt x="0" y="0"/>
                </a:moveTo>
                <a:lnTo>
                  <a:pt x="1875864" y="0"/>
                </a:lnTo>
                <a:lnTo>
                  <a:pt x="1875864" y="750345"/>
                </a:lnTo>
                <a:lnTo>
                  <a:pt x="0" y="75034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0" tIns="81280" rIns="142240" bIns="8128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sz="2000" b="1" i="0" kern="1200" baseline="0"/>
              <a:t>工作经历</a:t>
            </a:r>
            <a:endParaRPr lang="en-US" sz="2000" kern="1200"/>
          </a:p>
        </p:txBody>
      </p:sp>
      <p:sp>
        <p:nvSpPr>
          <p:cNvPr id="13" name="Freeform 12">
            <a:extLst>
              <a:ext uri="{FF2B5EF4-FFF2-40B4-BE49-F238E27FC236}">
                <a16:creationId xmlns="" xmlns:a16="http://schemas.microsoft.com/office/drawing/2014/main" id="{EE09C08B-8028-EB47-AB31-63A14325AF3C}"/>
              </a:ext>
            </a:extLst>
          </p:cNvPr>
          <p:cNvSpPr/>
          <p:nvPr/>
        </p:nvSpPr>
        <p:spPr>
          <a:xfrm>
            <a:off x="3634067" y="2186620"/>
            <a:ext cx="1875864" cy="1844640"/>
          </a:xfrm>
          <a:custGeom>
            <a:avLst/>
            <a:gdLst>
              <a:gd name="connsiteX0" fmla="*/ 0 w 1875864"/>
              <a:gd name="connsiteY0" fmla="*/ 0 h 1844640"/>
              <a:gd name="connsiteX1" fmla="*/ 1875864 w 1875864"/>
              <a:gd name="connsiteY1" fmla="*/ 0 h 1844640"/>
              <a:gd name="connsiteX2" fmla="*/ 1875864 w 1875864"/>
              <a:gd name="connsiteY2" fmla="*/ 1844640 h 1844640"/>
              <a:gd name="connsiteX3" fmla="*/ 0 w 1875864"/>
              <a:gd name="connsiteY3" fmla="*/ 1844640 h 1844640"/>
              <a:gd name="connsiteX4" fmla="*/ 0 w 1875864"/>
              <a:gd name="connsiteY4" fmla="*/ 0 h 184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864" h="1844640">
                <a:moveTo>
                  <a:pt x="0" y="0"/>
                </a:moveTo>
                <a:lnTo>
                  <a:pt x="1875864" y="0"/>
                </a:lnTo>
                <a:lnTo>
                  <a:pt x="1875864" y="1844640"/>
                </a:lnTo>
                <a:lnTo>
                  <a:pt x="0" y="18446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4" tIns="85344" rIns="113792" bIns="128016" numCol="1" spcCol="1270" anchor="t" anchorCtr="0">
            <a:noAutofit/>
          </a:bodyPr>
          <a:lstStyle/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zh-CN" sz="1600" b="0" i="0" kern="1200" baseline="0">
                <a:solidFill>
                  <a:schemeClr val="tx1">
                    <a:lumMod val="75000"/>
                    <a:lumOff val="25000"/>
                  </a:schemeClr>
                </a:solidFill>
              </a:rPr>
              <a:t>起止时间</a:t>
            </a:r>
            <a:endParaRPr lang="en-US" sz="1600" kern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zh-CN" sz="1600" b="0" i="0" kern="1200" baseline="0">
                <a:solidFill>
                  <a:schemeClr val="tx1">
                    <a:lumMod val="75000"/>
                    <a:lumOff val="25000"/>
                  </a:schemeClr>
                </a:solidFill>
              </a:rPr>
              <a:t>公司简介</a:t>
            </a:r>
            <a:endParaRPr lang="en-US" sz="1600" kern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zh-CN" sz="1600" b="0" i="0" kern="1200" baseline="0">
                <a:solidFill>
                  <a:schemeClr val="tx1">
                    <a:lumMod val="75000"/>
                    <a:lumOff val="25000"/>
                  </a:schemeClr>
                </a:solidFill>
              </a:rPr>
              <a:t>岗位职责</a:t>
            </a:r>
            <a:endParaRPr lang="en-US" sz="1600" kern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="" xmlns:a16="http://schemas.microsoft.com/office/drawing/2014/main" id="{BBD73A65-632E-F242-BF39-2A2FC9E571D8}"/>
              </a:ext>
            </a:extLst>
          </p:cNvPr>
          <p:cNvSpPr/>
          <p:nvPr/>
        </p:nvSpPr>
        <p:spPr>
          <a:xfrm>
            <a:off x="5772553" y="1436275"/>
            <a:ext cx="1875864" cy="750345"/>
          </a:xfrm>
          <a:custGeom>
            <a:avLst/>
            <a:gdLst>
              <a:gd name="connsiteX0" fmla="*/ 0 w 1875864"/>
              <a:gd name="connsiteY0" fmla="*/ 0 h 750345"/>
              <a:gd name="connsiteX1" fmla="*/ 1875864 w 1875864"/>
              <a:gd name="connsiteY1" fmla="*/ 0 h 750345"/>
              <a:gd name="connsiteX2" fmla="*/ 1875864 w 1875864"/>
              <a:gd name="connsiteY2" fmla="*/ 750345 h 750345"/>
              <a:gd name="connsiteX3" fmla="*/ 0 w 1875864"/>
              <a:gd name="connsiteY3" fmla="*/ 750345 h 750345"/>
              <a:gd name="connsiteX4" fmla="*/ 0 w 1875864"/>
              <a:gd name="connsiteY4" fmla="*/ 0 h 750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864" h="750345">
                <a:moveTo>
                  <a:pt x="0" y="0"/>
                </a:moveTo>
                <a:lnTo>
                  <a:pt x="1875864" y="0"/>
                </a:lnTo>
                <a:lnTo>
                  <a:pt x="1875864" y="750345"/>
                </a:lnTo>
                <a:lnTo>
                  <a:pt x="0" y="75034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0" tIns="81280" rIns="142240" bIns="8128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sz="2000" b="1" i="0" kern="1200" baseline="0"/>
              <a:t>求职意向</a:t>
            </a:r>
            <a:endParaRPr lang="en-US" sz="2000" kern="1200"/>
          </a:p>
        </p:txBody>
      </p:sp>
      <p:sp>
        <p:nvSpPr>
          <p:cNvPr id="15" name="Freeform 14">
            <a:extLst>
              <a:ext uri="{FF2B5EF4-FFF2-40B4-BE49-F238E27FC236}">
                <a16:creationId xmlns="" xmlns:a16="http://schemas.microsoft.com/office/drawing/2014/main" id="{4A800A12-8134-BC41-BC46-667F3457F0AF}"/>
              </a:ext>
            </a:extLst>
          </p:cNvPr>
          <p:cNvSpPr/>
          <p:nvPr/>
        </p:nvSpPr>
        <p:spPr>
          <a:xfrm>
            <a:off x="5772553" y="2186620"/>
            <a:ext cx="1875864" cy="1844640"/>
          </a:xfrm>
          <a:custGeom>
            <a:avLst/>
            <a:gdLst>
              <a:gd name="connsiteX0" fmla="*/ 0 w 1875864"/>
              <a:gd name="connsiteY0" fmla="*/ 0 h 1844640"/>
              <a:gd name="connsiteX1" fmla="*/ 1875864 w 1875864"/>
              <a:gd name="connsiteY1" fmla="*/ 0 h 1844640"/>
              <a:gd name="connsiteX2" fmla="*/ 1875864 w 1875864"/>
              <a:gd name="connsiteY2" fmla="*/ 1844640 h 1844640"/>
              <a:gd name="connsiteX3" fmla="*/ 0 w 1875864"/>
              <a:gd name="connsiteY3" fmla="*/ 1844640 h 1844640"/>
              <a:gd name="connsiteX4" fmla="*/ 0 w 1875864"/>
              <a:gd name="connsiteY4" fmla="*/ 0 h 184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864" h="1844640">
                <a:moveTo>
                  <a:pt x="0" y="0"/>
                </a:moveTo>
                <a:lnTo>
                  <a:pt x="1875864" y="0"/>
                </a:lnTo>
                <a:lnTo>
                  <a:pt x="1875864" y="1844640"/>
                </a:lnTo>
                <a:lnTo>
                  <a:pt x="0" y="18446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4" tIns="85344" rIns="113792" bIns="128016" numCol="1" spcCol="1270" anchor="t" anchorCtr="0">
            <a:noAutofit/>
          </a:bodyPr>
          <a:lstStyle/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zh-CN" sz="1600" b="0" i="0" kern="1200" baseline="0">
                <a:solidFill>
                  <a:schemeClr val="tx1">
                    <a:lumMod val="75000"/>
                    <a:lumOff val="25000"/>
                  </a:schemeClr>
                </a:solidFill>
              </a:rPr>
              <a:t>具体期望的工作</a:t>
            </a:r>
            <a:endParaRPr lang="en-US" sz="1600" kern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标题占位符 1">
            <a:extLst>
              <a:ext uri="{FF2B5EF4-FFF2-40B4-BE49-F238E27FC236}">
                <a16:creationId xmlns="" xmlns:a16="http://schemas.microsoft.com/office/drawing/2014/main" id="{5FBBC321-5212-2E49-8E78-FEC79CB3D73F}"/>
              </a:ext>
            </a:extLst>
          </p:cNvPr>
          <p:cNvSpPr txBox="1"/>
          <p:nvPr/>
        </p:nvSpPr>
        <p:spPr>
          <a:xfrm>
            <a:off x="539552" y="177949"/>
            <a:ext cx="1872208" cy="44958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lstStyle>
            <a:defPPr>
              <a:defRPr lang="zh-CN"/>
            </a:defPPr>
            <a:lvl1pPr eaLnBrk="1" hangingPunct="1">
              <a:lnSpc>
                <a:spcPct val="90000"/>
              </a:lnSpc>
              <a:buFont typeface="Arial" panose="020B0604020202020204" pitchFamily="34" charset="0"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Arial" panose="020B0604020202020204" pitchFamily="34" charset="0"/>
                <a:sym typeface="Calibri" panose="020F0502020204030204" pitchFamily="34" charset="0"/>
              </a:rPr>
              <a:t>个人简介</a:t>
            </a:r>
          </a:p>
        </p:txBody>
      </p:sp>
    </p:spTree>
    <p:extLst>
      <p:ext uri="{BB962C8B-B14F-4D97-AF65-F5344CB8AC3E}">
        <p14:creationId xmlns:p14="http://schemas.microsoft.com/office/powerpoint/2010/main" val="75203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="" xmlns:a16="http://schemas.microsoft.com/office/drawing/2014/main" id="{7FE2DBAD-BD37-CF40-8822-B570D6848A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2735943"/>
              </p:ext>
            </p:extLst>
          </p:nvPr>
        </p:nvGraphicFramePr>
        <p:xfrm>
          <a:off x="2735796" y="863735"/>
          <a:ext cx="3672408" cy="3416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标题占位符 1">
            <a:extLst>
              <a:ext uri="{FF2B5EF4-FFF2-40B4-BE49-F238E27FC236}">
                <a16:creationId xmlns="" xmlns:a16="http://schemas.microsoft.com/office/drawing/2014/main" id="{783D0733-8AC5-F446-A490-3D33FADC3356}"/>
              </a:ext>
            </a:extLst>
          </p:cNvPr>
          <p:cNvSpPr txBox="1"/>
          <p:nvPr/>
        </p:nvSpPr>
        <p:spPr>
          <a:xfrm>
            <a:off x="539552" y="177949"/>
            <a:ext cx="1872208" cy="44958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lstStyle>
            <a:defPPr>
              <a:defRPr lang="zh-CN"/>
            </a:defPPr>
            <a:lvl1pPr eaLnBrk="1" hangingPunct="1">
              <a:lnSpc>
                <a:spcPct val="90000"/>
              </a:lnSpc>
              <a:buFont typeface="Arial" panose="020B0604020202020204" pitchFamily="34" charset="0"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Arial" panose="020B0604020202020204" pitchFamily="34" charset="0"/>
                <a:sym typeface="Calibri" panose="020F0502020204030204" pitchFamily="34" charset="0"/>
              </a:rPr>
              <a:t>公司介绍</a:t>
            </a:r>
          </a:p>
        </p:txBody>
      </p:sp>
    </p:spTree>
    <p:extLst>
      <p:ext uri="{BB962C8B-B14F-4D97-AF65-F5344CB8AC3E}">
        <p14:creationId xmlns:p14="http://schemas.microsoft.com/office/powerpoint/2010/main" val="2175747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占位符 1">
            <a:extLst>
              <a:ext uri="{FF2B5EF4-FFF2-40B4-BE49-F238E27FC236}">
                <a16:creationId xmlns="" xmlns:a16="http://schemas.microsoft.com/office/drawing/2014/main" id="{41618D86-7321-BB49-8CAB-CF74D030CDA5}"/>
              </a:ext>
            </a:extLst>
          </p:cNvPr>
          <p:cNvSpPr txBox="1"/>
          <p:nvPr/>
        </p:nvSpPr>
        <p:spPr>
          <a:xfrm>
            <a:off x="539552" y="177949"/>
            <a:ext cx="1872208" cy="44958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lstStyle>
            <a:defPPr>
              <a:defRPr lang="zh-CN"/>
            </a:defPPr>
            <a:lvl1pPr eaLnBrk="1" hangingPunct="1">
              <a:lnSpc>
                <a:spcPct val="90000"/>
              </a:lnSpc>
              <a:buFont typeface="Arial" panose="020B0604020202020204" pitchFamily="34" charset="0"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Arial" panose="020B0604020202020204" pitchFamily="34" charset="0"/>
                <a:sym typeface="Calibri" panose="020F0502020204030204" pitchFamily="34" charset="0"/>
              </a:rPr>
              <a:t>个人规划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73591A03-A7C5-8447-853B-CFA4F56F5874}"/>
              </a:ext>
            </a:extLst>
          </p:cNvPr>
          <p:cNvGrpSpPr/>
          <p:nvPr/>
        </p:nvGrpSpPr>
        <p:grpSpPr>
          <a:xfrm>
            <a:off x="2288233" y="2786170"/>
            <a:ext cx="4567534" cy="726653"/>
            <a:chOff x="2288233" y="2787774"/>
            <a:chExt cx="4567534" cy="726653"/>
          </a:xfrm>
        </p:grpSpPr>
        <p:sp>
          <p:nvSpPr>
            <p:cNvPr id="10" name="Freeform 9">
              <a:extLst>
                <a:ext uri="{FF2B5EF4-FFF2-40B4-BE49-F238E27FC236}">
                  <a16:creationId xmlns="" xmlns:a16="http://schemas.microsoft.com/office/drawing/2014/main" id="{8ADF10E5-A103-D446-90AF-F176EEFC56B1}"/>
                </a:ext>
              </a:extLst>
            </p:cNvPr>
            <p:cNvSpPr/>
            <p:nvPr/>
          </p:nvSpPr>
          <p:spPr>
            <a:xfrm>
              <a:off x="2288233" y="2787774"/>
              <a:ext cx="692050" cy="726653"/>
            </a:xfrm>
            <a:custGeom>
              <a:avLst/>
              <a:gdLst>
                <a:gd name="connsiteX0" fmla="*/ 0 w 692050"/>
                <a:gd name="connsiteY0" fmla="*/ 69205 h 726653"/>
                <a:gd name="connsiteX1" fmla="*/ 69205 w 692050"/>
                <a:gd name="connsiteY1" fmla="*/ 0 h 726653"/>
                <a:gd name="connsiteX2" fmla="*/ 622845 w 692050"/>
                <a:gd name="connsiteY2" fmla="*/ 0 h 726653"/>
                <a:gd name="connsiteX3" fmla="*/ 692050 w 692050"/>
                <a:gd name="connsiteY3" fmla="*/ 69205 h 726653"/>
                <a:gd name="connsiteX4" fmla="*/ 692050 w 692050"/>
                <a:gd name="connsiteY4" fmla="*/ 657448 h 726653"/>
                <a:gd name="connsiteX5" fmla="*/ 622845 w 692050"/>
                <a:gd name="connsiteY5" fmla="*/ 726653 h 726653"/>
                <a:gd name="connsiteX6" fmla="*/ 69205 w 692050"/>
                <a:gd name="connsiteY6" fmla="*/ 726653 h 726653"/>
                <a:gd name="connsiteX7" fmla="*/ 0 w 692050"/>
                <a:gd name="connsiteY7" fmla="*/ 657448 h 726653"/>
                <a:gd name="connsiteX8" fmla="*/ 0 w 692050"/>
                <a:gd name="connsiteY8" fmla="*/ 69205 h 72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050" h="726653">
                  <a:moveTo>
                    <a:pt x="0" y="69205"/>
                  </a:moveTo>
                  <a:cubicBezTo>
                    <a:pt x="0" y="30984"/>
                    <a:pt x="30984" y="0"/>
                    <a:pt x="69205" y="0"/>
                  </a:cubicBezTo>
                  <a:lnTo>
                    <a:pt x="622845" y="0"/>
                  </a:lnTo>
                  <a:cubicBezTo>
                    <a:pt x="661066" y="0"/>
                    <a:pt x="692050" y="30984"/>
                    <a:pt x="692050" y="69205"/>
                  </a:cubicBezTo>
                  <a:lnTo>
                    <a:pt x="692050" y="657448"/>
                  </a:lnTo>
                  <a:cubicBezTo>
                    <a:pt x="692050" y="695669"/>
                    <a:pt x="661066" y="726653"/>
                    <a:pt x="622845" y="726653"/>
                  </a:cubicBezTo>
                  <a:lnTo>
                    <a:pt x="69205" y="726653"/>
                  </a:lnTo>
                  <a:cubicBezTo>
                    <a:pt x="30984" y="726653"/>
                    <a:pt x="0" y="695669"/>
                    <a:pt x="0" y="657448"/>
                  </a:cubicBezTo>
                  <a:lnTo>
                    <a:pt x="0" y="69205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8849" tIns="88849" rIns="88849" bIns="88849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sz="1800" b="0" i="0" kern="1200" baseline="0"/>
                <a:t>发展平台</a:t>
              </a:r>
              <a:endParaRPr lang="en-US" sz="1800" kern="120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="" xmlns:a16="http://schemas.microsoft.com/office/drawing/2014/main" id="{22546BC4-A62D-9A4E-916E-0371668A5851}"/>
                </a:ext>
              </a:extLst>
            </p:cNvPr>
            <p:cNvSpPr/>
            <p:nvPr/>
          </p:nvSpPr>
          <p:spPr>
            <a:xfrm>
              <a:off x="3257104" y="2787774"/>
              <a:ext cx="692050" cy="726653"/>
            </a:xfrm>
            <a:custGeom>
              <a:avLst/>
              <a:gdLst>
                <a:gd name="connsiteX0" fmla="*/ 0 w 692050"/>
                <a:gd name="connsiteY0" fmla="*/ 69205 h 726653"/>
                <a:gd name="connsiteX1" fmla="*/ 69205 w 692050"/>
                <a:gd name="connsiteY1" fmla="*/ 0 h 726653"/>
                <a:gd name="connsiteX2" fmla="*/ 622845 w 692050"/>
                <a:gd name="connsiteY2" fmla="*/ 0 h 726653"/>
                <a:gd name="connsiteX3" fmla="*/ 692050 w 692050"/>
                <a:gd name="connsiteY3" fmla="*/ 69205 h 726653"/>
                <a:gd name="connsiteX4" fmla="*/ 692050 w 692050"/>
                <a:gd name="connsiteY4" fmla="*/ 657448 h 726653"/>
                <a:gd name="connsiteX5" fmla="*/ 622845 w 692050"/>
                <a:gd name="connsiteY5" fmla="*/ 726653 h 726653"/>
                <a:gd name="connsiteX6" fmla="*/ 69205 w 692050"/>
                <a:gd name="connsiteY6" fmla="*/ 726653 h 726653"/>
                <a:gd name="connsiteX7" fmla="*/ 0 w 692050"/>
                <a:gd name="connsiteY7" fmla="*/ 657448 h 726653"/>
                <a:gd name="connsiteX8" fmla="*/ 0 w 692050"/>
                <a:gd name="connsiteY8" fmla="*/ 69205 h 72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050" h="726653">
                  <a:moveTo>
                    <a:pt x="0" y="69205"/>
                  </a:moveTo>
                  <a:cubicBezTo>
                    <a:pt x="0" y="30984"/>
                    <a:pt x="30984" y="0"/>
                    <a:pt x="69205" y="0"/>
                  </a:cubicBezTo>
                  <a:lnTo>
                    <a:pt x="622845" y="0"/>
                  </a:lnTo>
                  <a:cubicBezTo>
                    <a:pt x="661066" y="0"/>
                    <a:pt x="692050" y="30984"/>
                    <a:pt x="692050" y="69205"/>
                  </a:cubicBezTo>
                  <a:lnTo>
                    <a:pt x="692050" y="657448"/>
                  </a:lnTo>
                  <a:cubicBezTo>
                    <a:pt x="692050" y="695669"/>
                    <a:pt x="661066" y="726653"/>
                    <a:pt x="622845" y="726653"/>
                  </a:cubicBezTo>
                  <a:lnTo>
                    <a:pt x="69205" y="726653"/>
                  </a:lnTo>
                  <a:cubicBezTo>
                    <a:pt x="30984" y="726653"/>
                    <a:pt x="0" y="695669"/>
                    <a:pt x="0" y="657448"/>
                  </a:cubicBezTo>
                  <a:lnTo>
                    <a:pt x="0" y="69205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8849" tIns="88849" rIns="88849" bIns="88849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sz="1800" b="0" i="0" kern="1200" baseline="0"/>
                <a:t>晋升空间</a:t>
              </a:r>
              <a:endParaRPr lang="en-US" sz="1800" kern="120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="" xmlns:a16="http://schemas.microsoft.com/office/drawing/2014/main" id="{3BE948E7-0639-344F-AAB3-A333E18F2E61}"/>
                </a:ext>
              </a:extLst>
            </p:cNvPr>
            <p:cNvSpPr/>
            <p:nvPr/>
          </p:nvSpPr>
          <p:spPr>
            <a:xfrm>
              <a:off x="4225975" y="2787774"/>
              <a:ext cx="692050" cy="726653"/>
            </a:xfrm>
            <a:custGeom>
              <a:avLst/>
              <a:gdLst>
                <a:gd name="connsiteX0" fmla="*/ 0 w 692050"/>
                <a:gd name="connsiteY0" fmla="*/ 69205 h 726653"/>
                <a:gd name="connsiteX1" fmla="*/ 69205 w 692050"/>
                <a:gd name="connsiteY1" fmla="*/ 0 h 726653"/>
                <a:gd name="connsiteX2" fmla="*/ 622845 w 692050"/>
                <a:gd name="connsiteY2" fmla="*/ 0 h 726653"/>
                <a:gd name="connsiteX3" fmla="*/ 692050 w 692050"/>
                <a:gd name="connsiteY3" fmla="*/ 69205 h 726653"/>
                <a:gd name="connsiteX4" fmla="*/ 692050 w 692050"/>
                <a:gd name="connsiteY4" fmla="*/ 657448 h 726653"/>
                <a:gd name="connsiteX5" fmla="*/ 622845 w 692050"/>
                <a:gd name="connsiteY5" fmla="*/ 726653 h 726653"/>
                <a:gd name="connsiteX6" fmla="*/ 69205 w 692050"/>
                <a:gd name="connsiteY6" fmla="*/ 726653 h 726653"/>
                <a:gd name="connsiteX7" fmla="*/ 0 w 692050"/>
                <a:gd name="connsiteY7" fmla="*/ 657448 h 726653"/>
                <a:gd name="connsiteX8" fmla="*/ 0 w 692050"/>
                <a:gd name="connsiteY8" fmla="*/ 69205 h 72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050" h="726653">
                  <a:moveTo>
                    <a:pt x="0" y="69205"/>
                  </a:moveTo>
                  <a:cubicBezTo>
                    <a:pt x="0" y="30984"/>
                    <a:pt x="30984" y="0"/>
                    <a:pt x="69205" y="0"/>
                  </a:cubicBezTo>
                  <a:lnTo>
                    <a:pt x="622845" y="0"/>
                  </a:lnTo>
                  <a:cubicBezTo>
                    <a:pt x="661066" y="0"/>
                    <a:pt x="692050" y="30984"/>
                    <a:pt x="692050" y="69205"/>
                  </a:cubicBezTo>
                  <a:lnTo>
                    <a:pt x="692050" y="657448"/>
                  </a:lnTo>
                  <a:cubicBezTo>
                    <a:pt x="692050" y="695669"/>
                    <a:pt x="661066" y="726653"/>
                    <a:pt x="622845" y="726653"/>
                  </a:cubicBezTo>
                  <a:lnTo>
                    <a:pt x="69205" y="726653"/>
                  </a:lnTo>
                  <a:cubicBezTo>
                    <a:pt x="30984" y="726653"/>
                    <a:pt x="0" y="695669"/>
                    <a:pt x="0" y="657448"/>
                  </a:cubicBezTo>
                  <a:lnTo>
                    <a:pt x="0" y="69205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8849" tIns="88849" rIns="88849" bIns="88849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sz="1800" b="0" i="0" kern="1200" baseline="0"/>
                <a:t>管理</a:t>
              </a:r>
              <a:endParaRPr lang="en-US" sz="1800" kern="120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="" xmlns:a16="http://schemas.microsoft.com/office/drawing/2014/main" id="{744C1B56-39BF-5A4A-B239-EE9ABA8026A0}"/>
                </a:ext>
              </a:extLst>
            </p:cNvPr>
            <p:cNvSpPr/>
            <p:nvPr/>
          </p:nvSpPr>
          <p:spPr>
            <a:xfrm>
              <a:off x="5194846" y="2787774"/>
              <a:ext cx="692050" cy="726653"/>
            </a:xfrm>
            <a:custGeom>
              <a:avLst/>
              <a:gdLst>
                <a:gd name="connsiteX0" fmla="*/ 0 w 692050"/>
                <a:gd name="connsiteY0" fmla="*/ 69205 h 726653"/>
                <a:gd name="connsiteX1" fmla="*/ 69205 w 692050"/>
                <a:gd name="connsiteY1" fmla="*/ 0 h 726653"/>
                <a:gd name="connsiteX2" fmla="*/ 622845 w 692050"/>
                <a:gd name="connsiteY2" fmla="*/ 0 h 726653"/>
                <a:gd name="connsiteX3" fmla="*/ 692050 w 692050"/>
                <a:gd name="connsiteY3" fmla="*/ 69205 h 726653"/>
                <a:gd name="connsiteX4" fmla="*/ 692050 w 692050"/>
                <a:gd name="connsiteY4" fmla="*/ 657448 h 726653"/>
                <a:gd name="connsiteX5" fmla="*/ 622845 w 692050"/>
                <a:gd name="connsiteY5" fmla="*/ 726653 h 726653"/>
                <a:gd name="connsiteX6" fmla="*/ 69205 w 692050"/>
                <a:gd name="connsiteY6" fmla="*/ 726653 h 726653"/>
                <a:gd name="connsiteX7" fmla="*/ 0 w 692050"/>
                <a:gd name="connsiteY7" fmla="*/ 657448 h 726653"/>
                <a:gd name="connsiteX8" fmla="*/ 0 w 692050"/>
                <a:gd name="connsiteY8" fmla="*/ 69205 h 72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050" h="726653">
                  <a:moveTo>
                    <a:pt x="0" y="69205"/>
                  </a:moveTo>
                  <a:cubicBezTo>
                    <a:pt x="0" y="30984"/>
                    <a:pt x="30984" y="0"/>
                    <a:pt x="69205" y="0"/>
                  </a:cubicBezTo>
                  <a:lnTo>
                    <a:pt x="622845" y="0"/>
                  </a:lnTo>
                  <a:cubicBezTo>
                    <a:pt x="661066" y="0"/>
                    <a:pt x="692050" y="30984"/>
                    <a:pt x="692050" y="69205"/>
                  </a:cubicBezTo>
                  <a:lnTo>
                    <a:pt x="692050" y="657448"/>
                  </a:lnTo>
                  <a:cubicBezTo>
                    <a:pt x="692050" y="695669"/>
                    <a:pt x="661066" y="726653"/>
                    <a:pt x="622845" y="726653"/>
                  </a:cubicBezTo>
                  <a:lnTo>
                    <a:pt x="69205" y="726653"/>
                  </a:lnTo>
                  <a:cubicBezTo>
                    <a:pt x="30984" y="726653"/>
                    <a:pt x="0" y="695669"/>
                    <a:pt x="0" y="657448"/>
                  </a:cubicBezTo>
                  <a:lnTo>
                    <a:pt x="0" y="69205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8849" tIns="88849" rIns="88849" bIns="88849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sz="1800" b="0" i="0" kern="1200" baseline="0"/>
                <a:t>专业提升</a:t>
              </a:r>
              <a:endParaRPr lang="en-US" sz="1800" kern="120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="" xmlns:a16="http://schemas.microsoft.com/office/drawing/2014/main" id="{6905B9B7-23E1-424D-A263-00A9F8390D99}"/>
                </a:ext>
              </a:extLst>
            </p:cNvPr>
            <p:cNvSpPr/>
            <p:nvPr/>
          </p:nvSpPr>
          <p:spPr>
            <a:xfrm>
              <a:off x="6163717" y="2787774"/>
              <a:ext cx="692050" cy="726653"/>
            </a:xfrm>
            <a:custGeom>
              <a:avLst/>
              <a:gdLst>
                <a:gd name="connsiteX0" fmla="*/ 0 w 692050"/>
                <a:gd name="connsiteY0" fmla="*/ 69205 h 726653"/>
                <a:gd name="connsiteX1" fmla="*/ 69205 w 692050"/>
                <a:gd name="connsiteY1" fmla="*/ 0 h 726653"/>
                <a:gd name="connsiteX2" fmla="*/ 622845 w 692050"/>
                <a:gd name="connsiteY2" fmla="*/ 0 h 726653"/>
                <a:gd name="connsiteX3" fmla="*/ 692050 w 692050"/>
                <a:gd name="connsiteY3" fmla="*/ 69205 h 726653"/>
                <a:gd name="connsiteX4" fmla="*/ 692050 w 692050"/>
                <a:gd name="connsiteY4" fmla="*/ 657448 h 726653"/>
                <a:gd name="connsiteX5" fmla="*/ 622845 w 692050"/>
                <a:gd name="connsiteY5" fmla="*/ 726653 h 726653"/>
                <a:gd name="connsiteX6" fmla="*/ 69205 w 692050"/>
                <a:gd name="connsiteY6" fmla="*/ 726653 h 726653"/>
                <a:gd name="connsiteX7" fmla="*/ 0 w 692050"/>
                <a:gd name="connsiteY7" fmla="*/ 657448 h 726653"/>
                <a:gd name="connsiteX8" fmla="*/ 0 w 692050"/>
                <a:gd name="connsiteY8" fmla="*/ 69205 h 72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050" h="726653">
                  <a:moveTo>
                    <a:pt x="0" y="69205"/>
                  </a:moveTo>
                  <a:cubicBezTo>
                    <a:pt x="0" y="30984"/>
                    <a:pt x="30984" y="0"/>
                    <a:pt x="69205" y="0"/>
                  </a:cubicBezTo>
                  <a:lnTo>
                    <a:pt x="622845" y="0"/>
                  </a:lnTo>
                  <a:cubicBezTo>
                    <a:pt x="661066" y="0"/>
                    <a:pt x="692050" y="30984"/>
                    <a:pt x="692050" y="69205"/>
                  </a:cubicBezTo>
                  <a:lnTo>
                    <a:pt x="692050" y="657448"/>
                  </a:lnTo>
                  <a:cubicBezTo>
                    <a:pt x="692050" y="695669"/>
                    <a:pt x="661066" y="726653"/>
                    <a:pt x="622845" y="726653"/>
                  </a:cubicBezTo>
                  <a:lnTo>
                    <a:pt x="69205" y="726653"/>
                  </a:lnTo>
                  <a:cubicBezTo>
                    <a:pt x="30984" y="726653"/>
                    <a:pt x="0" y="695669"/>
                    <a:pt x="0" y="657448"/>
                  </a:cubicBezTo>
                  <a:lnTo>
                    <a:pt x="0" y="69205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8849" tIns="88849" rIns="88849" bIns="88849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sz="1800" b="0" i="0" kern="1200" baseline="0"/>
                <a:t>价值体现</a:t>
              </a:r>
              <a:endParaRPr lang="en-US" sz="1800" kern="120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EC12C20E-5BAF-3947-B008-D498B8DFAAAF}"/>
              </a:ext>
            </a:extLst>
          </p:cNvPr>
          <p:cNvSpPr txBox="1"/>
          <p:nvPr/>
        </p:nvSpPr>
        <p:spPr>
          <a:xfrm>
            <a:off x="3556340" y="1491630"/>
            <a:ext cx="203132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目标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时间周期、预期效果</a:t>
            </a:r>
            <a:endParaRPr lang="en-US" altLang="zh-CN" sz="36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9338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占位符 1">
            <a:extLst>
              <a:ext uri="{FF2B5EF4-FFF2-40B4-BE49-F238E27FC236}">
                <a16:creationId xmlns="" xmlns:a16="http://schemas.microsoft.com/office/drawing/2014/main" id="{F88F94CA-782F-6A4A-BFD6-D0FB64BE6531}"/>
              </a:ext>
            </a:extLst>
          </p:cNvPr>
          <p:cNvSpPr txBox="1"/>
          <p:nvPr/>
        </p:nvSpPr>
        <p:spPr>
          <a:xfrm>
            <a:off x="539552" y="177949"/>
            <a:ext cx="1872208" cy="44958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lstStyle>
            <a:defPPr>
              <a:defRPr lang="zh-CN"/>
            </a:defPPr>
            <a:lvl1pPr eaLnBrk="1" hangingPunct="1">
              <a:lnSpc>
                <a:spcPct val="90000"/>
              </a:lnSpc>
              <a:buFont typeface="Arial" panose="020B0604020202020204" pitchFamily="34" charset="0"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Arial" panose="020B0604020202020204" pitchFamily="34" charset="0"/>
                <a:sym typeface="Calibri" panose="020F0502020204030204" pitchFamily="34" charset="0"/>
              </a:rPr>
              <a:t>工作总结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5004241-3457-B84D-8A2D-7C50E105BE08}"/>
              </a:ext>
            </a:extLst>
          </p:cNvPr>
          <p:cNvSpPr txBox="1"/>
          <p:nvPr/>
        </p:nvSpPr>
        <p:spPr>
          <a:xfrm>
            <a:off x="3399243" y="2125835"/>
            <a:ext cx="234551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成就</a:t>
            </a:r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&amp;</a:t>
            </a: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挫折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举例（成长、收获）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89971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占位符 1">
            <a:extLst>
              <a:ext uri="{FF2B5EF4-FFF2-40B4-BE49-F238E27FC236}">
                <a16:creationId xmlns="" xmlns:a16="http://schemas.microsoft.com/office/drawing/2014/main" id="{6B42A81C-695A-0143-9FC9-675300D74BDE}"/>
              </a:ext>
            </a:extLst>
          </p:cNvPr>
          <p:cNvSpPr txBox="1"/>
          <p:nvPr/>
        </p:nvSpPr>
        <p:spPr>
          <a:xfrm>
            <a:off x="539552" y="177949"/>
            <a:ext cx="2592288" cy="44958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lstStyle>
            <a:defPPr>
              <a:defRPr lang="zh-CN"/>
            </a:defPPr>
            <a:lvl1pPr eaLnBrk="1" hangingPunct="1">
              <a:lnSpc>
                <a:spcPct val="90000"/>
              </a:lnSpc>
              <a:buFont typeface="Arial" panose="020B0604020202020204" pitchFamily="34" charset="0"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Arial" panose="020B0604020202020204" pitchFamily="34" charset="0"/>
                <a:sym typeface="Calibri" panose="020F0502020204030204" pitchFamily="34" charset="0"/>
              </a:rPr>
              <a:t>冲突和分歧的处理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3BC286B-898A-6D4E-8CFB-7CBC4798BCE6}"/>
              </a:ext>
            </a:extLst>
          </p:cNvPr>
          <p:cNvSpPr txBox="1"/>
          <p:nvPr/>
        </p:nvSpPr>
        <p:spPr>
          <a:xfrm>
            <a:off x="2937578" y="1995686"/>
            <a:ext cx="326884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沟通</a:t>
            </a:r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&amp;</a:t>
            </a: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换位思考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sym typeface="Wingdings" pitchFamily="2" charset="2"/>
              </a:rPr>
              <a:t>团队、成熟、奉献、妥协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61049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2159732" y="1556087"/>
            <a:ext cx="4824536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200000"/>
              </a:lnSpc>
              <a:buClr>
                <a:srgbClr val="262626"/>
              </a:buClr>
              <a:buFont typeface="Wingdings" pitchFamily="2" charset="2"/>
              <a:buChar char="Ø"/>
            </a:pPr>
            <a:r>
              <a:rPr lang="zh-CN" altLang="en-US" sz="2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就业前各项就业技能指导</a:t>
            </a:r>
            <a:endParaRPr lang="en-US" altLang="zh-CN" sz="2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ts val="600"/>
              </a:spcBef>
              <a:spcAft>
                <a:spcPts val="1800"/>
              </a:spcAft>
              <a:buClr>
                <a:srgbClr val="262626"/>
              </a:buClr>
            </a:pP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简历书写 模拟面试 </a:t>
            </a:r>
            <a:endParaRPr lang="en-US" altLang="zh-CN" sz="120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ctr">
              <a:spcBef>
                <a:spcPts val="600"/>
              </a:spcBef>
              <a:spcAft>
                <a:spcPts val="1800"/>
              </a:spcAft>
              <a:buClr>
                <a:srgbClr val="262626"/>
              </a:buCl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zh-CN" altLang="en-US" sz="2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篇章详解就业</a:t>
            </a:r>
          </a:p>
          <a:p>
            <a:pPr lvl="0" algn="ctr"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</a:pP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求职 面试 人事 求职心理 市场 工作 </a:t>
            </a: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标题占位符 1">
            <a:extLst>
              <a:ext uri="{FF2B5EF4-FFF2-40B4-BE49-F238E27FC236}">
                <a16:creationId xmlns="" xmlns:a16="http://schemas.microsoft.com/office/drawing/2014/main" id="{7398439A-E52B-4C40-8725-674A50BA4EF4}"/>
              </a:ext>
            </a:extLst>
          </p:cNvPr>
          <p:cNvSpPr txBox="1"/>
          <p:nvPr/>
        </p:nvSpPr>
        <p:spPr>
          <a:xfrm>
            <a:off x="539552" y="177949"/>
            <a:ext cx="1224136" cy="44958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lstStyle>
            <a:defPPr>
              <a:defRPr lang="zh-CN"/>
            </a:defPPr>
            <a:lvl1pPr eaLnBrk="1" hangingPunct="1">
              <a:lnSpc>
                <a:spcPct val="90000"/>
              </a:lnSpc>
              <a:buFont typeface="Arial" panose="020B0604020202020204" pitchFamily="34" charset="0"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主要内容</a:t>
            </a:r>
            <a:endParaRPr lang="zh-TW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占位符 1">
            <a:extLst>
              <a:ext uri="{FF2B5EF4-FFF2-40B4-BE49-F238E27FC236}">
                <a16:creationId xmlns="" xmlns:a16="http://schemas.microsoft.com/office/drawing/2014/main" id="{AC74496A-C50E-524A-8D76-D7D90F24B67B}"/>
              </a:ext>
            </a:extLst>
          </p:cNvPr>
          <p:cNvSpPr txBox="1"/>
          <p:nvPr/>
        </p:nvSpPr>
        <p:spPr>
          <a:xfrm>
            <a:off x="539552" y="177949"/>
            <a:ext cx="3240360" cy="44958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lstStyle>
            <a:defPPr>
              <a:defRPr lang="zh-CN"/>
            </a:defPPr>
            <a:lvl1pPr eaLnBrk="1" hangingPunct="1">
              <a:lnSpc>
                <a:spcPct val="90000"/>
              </a:lnSpc>
              <a:buFont typeface="Arial" panose="020B0604020202020204" pitchFamily="34" charset="0"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Arial" panose="020B0604020202020204" pitchFamily="34" charset="0"/>
                <a:sym typeface="Calibri" panose="020F0502020204030204" pitchFamily="34" charset="0"/>
              </a:rPr>
              <a:t>要问的问题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D8D36B2-84CE-E541-A8E9-497B10BA2F6D}"/>
              </a:ext>
            </a:extLst>
          </p:cNvPr>
          <p:cNvSpPr txBox="1"/>
          <p:nvPr/>
        </p:nvSpPr>
        <p:spPr>
          <a:xfrm>
            <a:off x="2530415" y="2125474"/>
            <a:ext cx="408317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积极提问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工作内容、所用技术、团队人员、晋升机制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73802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占位符 1">
            <a:extLst>
              <a:ext uri="{FF2B5EF4-FFF2-40B4-BE49-F238E27FC236}">
                <a16:creationId xmlns="" xmlns:a16="http://schemas.microsoft.com/office/drawing/2014/main" id="{956DA491-836A-5141-B97E-A52E14B3E65F}"/>
              </a:ext>
            </a:extLst>
          </p:cNvPr>
          <p:cNvSpPr txBox="1"/>
          <p:nvPr/>
        </p:nvSpPr>
        <p:spPr>
          <a:xfrm>
            <a:off x="539552" y="177949"/>
            <a:ext cx="1872208" cy="44958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lstStyle>
            <a:defPPr>
              <a:defRPr lang="zh-CN"/>
            </a:defPPr>
            <a:lvl1pPr eaLnBrk="1" hangingPunct="1">
              <a:lnSpc>
                <a:spcPct val="90000"/>
              </a:lnSpc>
              <a:buFont typeface="Arial" panose="020B0604020202020204" pitchFamily="34" charset="0"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Arial" panose="020B0604020202020204" pitchFamily="34" charset="0"/>
                <a:sym typeface="Calibri" panose="020F0502020204030204" pitchFamily="34" charset="0"/>
              </a:rPr>
              <a:t>其他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367292D-D150-E84B-B5A5-D5DA4C2D330C}"/>
              </a:ext>
            </a:extLst>
          </p:cNvPr>
          <p:cNvSpPr txBox="1"/>
          <p:nvPr/>
        </p:nvSpPr>
        <p:spPr>
          <a:xfrm>
            <a:off x="1411519" y="1232922"/>
            <a:ext cx="632096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每一项能力都需要经历做支撑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求职前对公司、岗位职责及要求做提前了解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面试后认真总结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薪资要求合理（切勿过高或过低）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597483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60031C4-2494-DD49-A78B-9D48C619A862}"/>
              </a:ext>
            </a:extLst>
          </p:cNvPr>
          <p:cNvSpPr txBox="1"/>
          <p:nvPr/>
        </p:nvSpPr>
        <p:spPr>
          <a:xfrm>
            <a:off x="3556339" y="2156251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800" dirty="0">
                <a:latin typeface="+mn-lt"/>
                <a:ea typeface="+mn-ea"/>
              </a:rPr>
              <a:t>工作篇</a:t>
            </a:r>
            <a:endParaRPr lang="en-US" sz="4800" dirty="0">
              <a:latin typeface="+mn-lt"/>
              <a:ea typeface="+mn-ea"/>
            </a:endParaRPr>
          </a:p>
        </p:txBody>
      </p:sp>
      <p:sp>
        <p:nvSpPr>
          <p:cNvPr id="3" name="标题占位符 1">
            <a:extLst>
              <a:ext uri="{FF2B5EF4-FFF2-40B4-BE49-F238E27FC236}">
                <a16:creationId xmlns="" xmlns:a16="http://schemas.microsoft.com/office/drawing/2014/main" id="{47769F56-2B42-6C40-9370-52DA98445734}"/>
              </a:ext>
            </a:extLst>
          </p:cNvPr>
          <p:cNvSpPr txBox="1"/>
          <p:nvPr/>
        </p:nvSpPr>
        <p:spPr>
          <a:xfrm>
            <a:off x="539552" y="177949"/>
            <a:ext cx="2592288" cy="44958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lstStyle>
            <a:defPPr>
              <a:defRPr lang="zh-CN"/>
            </a:defPPr>
            <a:lvl1pPr eaLnBrk="1" hangingPunct="1">
              <a:lnSpc>
                <a:spcPct val="90000"/>
              </a:lnSpc>
              <a:buFont typeface="Arial" panose="020B0604020202020204" pitchFamily="34" charset="0"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Arial" panose="020B0604020202020204" pitchFamily="34" charset="0"/>
                <a:sym typeface="Calibri" panose="020F0502020204030204" pitchFamily="34" charset="0"/>
              </a:rPr>
              <a:t>工作篇</a:t>
            </a:r>
          </a:p>
        </p:txBody>
      </p:sp>
    </p:spTree>
    <p:extLst>
      <p:ext uri="{BB962C8B-B14F-4D97-AF65-F5344CB8AC3E}">
        <p14:creationId xmlns:p14="http://schemas.microsoft.com/office/powerpoint/2010/main" val="19837064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占位符 1">
            <a:extLst>
              <a:ext uri="{FF2B5EF4-FFF2-40B4-BE49-F238E27FC236}">
                <a16:creationId xmlns="" xmlns:a16="http://schemas.microsoft.com/office/drawing/2014/main" id="{468C6EFA-08BE-504F-9BF6-ADB379C70A61}"/>
              </a:ext>
            </a:extLst>
          </p:cNvPr>
          <p:cNvSpPr txBox="1"/>
          <p:nvPr/>
        </p:nvSpPr>
        <p:spPr>
          <a:xfrm>
            <a:off x="539552" y="177949"/>
            <a:ext cx="3240360" cy="44958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lstStyle>
            <a:defPPr>
              <a:defRPr lang="zh-CN"/>
            </a:defPPr>
            <a:lvl1pPr eaLnBrk="1" hangingPunct="1">
              <a:lnSpc>
                <a:spcPct val="90000"/>
              </a:lnSpc>
              <a:buFont typeface="Arial" panose="020B0604020202020204" pitchFamily="34" charset="0"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Arial" panose="020B0604020202020204" pitchFamily="34" charset="0"/>
                <a:sym typeface="Calibri" panose="020F0502020204030204" pitchFamily="34" charset="0"/>
              </a:rPr>
              <a:t>公司组织架构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="" xmlns:a16="http://schemas.microsoft.com/office/drawing/2014/main" id="{FC6923EA-A37C-214F-85FF-07629A6E3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9141258"/>
              </p:ext>
            </p:extLst>
          </p:nvPr>
        </p:nvGraphicFramePr>
        <p:xfrm>
          <a:off x="647564" y="1207982"/>
          <a:ext cx="7848872" cy="2727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94" y="771550"/>
            <a:ext cx="7579211" cy="4054767"/>
          </a:xfrm>
          <a:prstGeom prst="rect">
            <a:avLst/>
          </a:prstGeom>
        </p:spPr>
      </p:pic>
      <p:sp>
        <p:nvSpPr>
          <p:cNvPr id="6" name="标题占位符 1">
            <a:extLst>
              <a:ext uri="{FF2B5EF4-FFF2-40B4-BE49-F238E27FC236}">
                <a16:creationId xmlns="" xmlns:a16="http://schemas.microsoft.com/office/drawing/2014/main" id="{8592BB5E-D692-504F-9666-5477BEC0BC90}"/>
              </a:ext>
            </a:extLst>
          </p:cNvPr>
          <p:cNvSpPr txBox="1"/>
          <p:nvPr/>
        </p:nvSpPr>
        <p:spPr>
          <a:xfrm>
            <a:off x="539552" y="177949"/>
            <a:ext cx="3240360" cy="44958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lstStyle>
            <a:defPPr>
              <a:defRPr lang="zh-CN"/>
            </a:defPPr>
            <a:lvl1pPr eaLnBrk="1" hangingPunct="1">
              <a:lnSpc>
                <a:spcPct val="90000"/>
              </a:lnSpc>
              <a:buFont typeface="Arial" panose="020B0604020202020204" pitchFamily="34" charset="0"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Arial" panose="020B0604020202020204" pitchFamily="34" charset="0"/>
                <a:sym typeface="Calibri" panose="020F0502020204030204" pitchFamily="34" charset="0"/>
              </a:rPr>
              <a:t>职业发展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731" y="676668"/>
            <a:ext cx="3814537" cy="3790163"/>
          </a:xfrm>
          <a:prstGeom prst="rect">
            <a:avLst/>
          </a:prstGeom>
        </p:spPr>
      </p:pic>
      <p:sp>
        <p:nvSpPr>
          <p:cNvPr id="6" name="标题占位符 1">
            <a:extLst>
              <a:ext uri="{FF2B5EF4-FFF2-40B4-BE49-F238E27FC236}">
                <a16:creationId xmlns="" xmlns:a16="http://schemas.microsoft.com/office/drawing/2014/main" id="{D45A0A64-634A-C84F-A8ED-2CD1DBA7B9E5}"/>
              </a:ext>
            </a:extLst>
          </p:cNvPr>
          <p:cNvSpPr txBox="1"/>
          <p:nvPr/>
        </p:nvSpPr>
        <p:spPr>
          <a:xfrm>
            <a:off x="539552" y="177949"/>
            <a:ext cx="3240360" cy="44958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lstStyle>
            <a:defPPr>
              <a:defRPr lang="zh-CN"/>
            </a:defPPr>
            <a:lvl1pPr eaLnBrk="1" hangingPunct="1">
              <a:lnSpc>
                <a:spcPct val="90000"/>
              </a:lnSpc>
              <a:buFont typeface="Arial" panose="020B0604020202020204" pitchFamily="34" charset="0"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Arial" panose="020B0604020202020204" pitchFamily="34" charset="0"/>
                <a:sym typeface="Calibri" panose="020F0502020204030204" pitchFamily="34" charset="0"/>
              </a:rPr>
              <a:t>行业分类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5">
            <a:hlinkClick r:id="rId2" action="ppaction://hlinkfile"/>
            <a:extLst>
              <a:ext uri="{FF2B5EF4-FFF2-40B4-BE49-F238E27FC236}">
                <a16:creationId xmlns="" xmlns:a16="http://schemas.microsoft.com/office/drawing/2014/main" id="{592DD1CC-6BEB-C645-A0B3-BA5088062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85" y="659113"/>
            <a:ext cx="7233830" cy="3825274"/>
          </a:xfrm>
          <a:prstGeom prst="rect">
            <a:avLst/>
          </a:prstGeom>
        </p:spPr>
      </p:pic>
      <p:sp>
        <p:nvSpPr>
          <p:cNvPr id="3" name="标题占位符 1">
            <a:extLst>
              <a:ext uri="{FF2B5EF4-FFF2-40B4-BE49-F238E27FC236}">
                <a16:creationId xmlns="" xmlns:a16="http://schemas.microsoft.com/office/drawing/2014/main" id="{D656C11A-E43E-8249-84B1-B03A08F5C0A0}"/>
              </a:ext>
            </a:extLst>
          </p:cNvPr>
          <p:cNvSpPr txBox="1"/>
          <p:nvPr/>
        </p:nvSpPr>
        <p:spPr>
          <a:xfrm>
            <a:off x="539552" y="177949"/>
            <a:ext cx="3240360" cy="44958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lstStyle>
            <a:defPPr>
              <a:defRPr lang="zh-CN"/>
            </a:defPPr>
            <a:lvl1pPr eaLnBrk="1" hangingPunct="1">
              <a:lnSpc>
                <a:spcPct val="90000"/>
              </a:lnSpc>
              <a:buFont typeface="Arial" panose="020B0604020202020204" pitchFamily="34" charset="0"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Arial" panose="020B0604020202020204" pitchFamily="34" charset="0"/>
                <a:sym typeface="Calibri" panose="020F0502020204030204" pitchFamily="34" charset="0"/>
              </a:rPr>
              <a:t>开发流程</a:t>
            </a:r>
          </a:p>
        </p:txBody>
      </p:sp>
    </p:spTree>
    <p:extLst>
      <p:ext uri="{BB962C8B-B14F-4D97-AF65-F5344CB8AC3E}">
        <p14:creationId xmlns:p14="http://schemas.microsoft.com/office/powerpoint/2010/main" val="39171349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标题占位符 1"/>
          <p:cNvSpPr txBox="1"/>
          <p:nvPr/>
        </p:nvSpPr>
        <p:spPr>
          <a:xfrm>
            <a:off x="235649" y="-1564404"/>
            <a:ext cx="5383213" cy="80962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lstStyle/>
          <a:p>
            <a:pPr eaLnBrk="1" hangingPunct="1">
              <a:lnSpc>
                <a:spcPct val="90000"/>
              </a:lnSpc>
              <a:buFont typeface="Arial" panose="020B0604020202020204" pitchFamily="34" charset="0"/>
            </a:pPr>
            <a:endParaRPr lang="zh-TW" altLang="zh-CN" sz="2400" b="1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形 33" descr="图形 33">
            <a:extLst>
              <a:ext uri="{FF2B5EF4-FFF2-40B4-BE49-F238E27FC236}">
                <a16:creationId xmlns="" xmlns:a16="http://schemas.microsoft.com/office/drawing/2014/main" id="{C54B72F7-964F-8D48-9C45-C5D82D5CA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1400" y="-1496510"/>
            <a:ext cx="560664" cy="560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图形 34" descr="图形 34">
            <a:extLst>
              <a:ext uri="{FF2B5EF4-FFF2-40B4-BE49-F238E27FC236}">
                <a16:creationId xmlns="" xmlns:a16="http://schemas.microsoft.com/office/drawing/2014/main" id="{42C25F4C-4D3B-284F-8FD8-166C3C375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9787" y="-1145244"/>
            <a:ext cx="455560" cy="45556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矩形 1">
            <a:extLst>
              <a:ext uri="{FF2B5EF4-FFF2-40B4-BE49-F238E27FC236}">
                <a16:creationId xmlns="" xmlns:a16="http://schemas.microsoft.com/office/drawing/2014/main" id="{84ECB3DE-1698-984B-8ECA-A285D6AA10E7}"/>
              </a:ext>
            </a:extLst>
          </p:cNvPr>
          <p:cNvSpPr/>
          <p:nvPr/>
        </p:nvSpPr>
        <p:spPr>
          <a:xfrm>
            <a:off x="10678575" y="-1536966"/>
            <a:ext cx="1115737" cy="2516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" name="矩形 36">
            <a:extLst>
              <a:ext uri="{FF2B5EF4-FFF2-40B4-BE49-F238E27FC236}">
                <a16:creationId xmlns="" xmlns:a16="http://schemas.microsoft.com/office/drawing/2014/main" id="{954E5812-E293-6544-A4F3-F319CBD37940}"/>
              </a:ext>
            </a:extLst>
          </p:cNvPr>
          <p:cNvSpPr/>
          <p:nvPr/>
        </p:nvSpPr>
        <p:spPr>
          <a:xfrm rot="16200000">
            <a:off x="11114609" y="-960598"/>
            <a:ext cx="1115737" cy="2530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0" name="图片 29">
            <a:extLst>
              <a:ext uri="{FF2B5EF4-FFF2-40B4-BE49-F238E27FC236}">
                <a16:creationId xmlns="" xmlns:a16="http://schemas.microsoft.com/office/drawing/2014/main" id="{32CE5D37-7507-E440-B0E6-E3CAE5121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668" y="771550"/>
            <a:ext cx="5976664" cy="4010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标题占位符 1">
            <a:extLst>
              <a:ext uri="{FF2B5EF4-FFF2-40B4-BE49-F238E27FC236}">
                <a16:creationId xmlns="" xmlns:a16="http://schemas.microsoft.com/office/drawing/2014/main" id="{A443F48D-579B-8247-8280-87F0B8B2AC90}"/>
              </a:ext>
            </a:extLst>
          </p:cNvPr>
          <p:cNvSpPr txBox="1"/>
          <p:nvPr/>
        </p:nvSpPr>
        <p:spPr>
          <a:xfrm>
            <a:off x="539552" y="177949"/>
            <a:ext cx="3240360" cy="44958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lstStyle>
            <a:defPPr>
              <a:defRPr lang="zh-CN"/>
            </a:defPPr>
            <a:lvl1pPr eaLnBrk="1" hangingPunct="1">
              <a:lnSpc>
                <a:spcPct val="90000"/>
              </a:lnSpc>
              <a:buFont typeface="Arial" panose="020B0604020202020204" pitchFamily="34" charset="0"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Arial" panose="020B0604020202020204" pitchFamily="34" charset="0"/>
                <a:sym typeface="Calibri" panose="020F0502020204030204" pitchFamily="34" charset="0"/>
              </a:rPr>
              <a:t>开发流程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dvAuto="0"/>
      <p:bldP spid="9" grpId="0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屏幕截图&#10;&#10;描述已自动生成">
            <a:extLst>
              <a:ext uri="{FF2B5EF4-FFF2-40B4-BE49-F238E27FC236}">
                <a16:creationId xmlns="" xmlns:a16="http://schemas.microsoft.com/office/drawing/2014/main" id="{B9CB1B55-E48D-784B-BDD2-87F750469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73" y="1131590"/>
            <a:ext cx="8620054" cy="3251761"/>
          </a:xfrm>
          <a:prstGeom prst="rect">
            <a:avLst/>
          </a:prstGeom>
        </p:spPr>
      </p:pic>
      <p:sp>
        <p:nvSpPr>
          <p:cNvPr id="6" name="标题占位符 1">
            <a:extLst>
              <a:ext uri="{FF2B5EF4-FFF2-40B4-BE49-F238E27FC236}">
                <a16:creationId xmlns="" xmlns:a16="http://schemas.microsoft.com/office/drawing/2014/main" id="{48F013AC-4CCF-B347-B821-1C5C47B1FAB2}"/>
              </a:ext>
            </a:extLst>
          </p:cNvPr>
          <p:cNvSpPr txBox="1"/>
          <p:nvPr/>
        </p:nvSpPr>
        <p:spPr>
          <a:xfrm>
            <a:off x="539552" y="177949"/>
            <a:ext cx="3240360" cy="44958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lstStyle>
            <a:defPPr>
              <a:defRPr lang="zh-CN"/>
            </a:defPPr>
            <a:lvl1pPr eaLnBrk="1" hangingPunct="1">
              <a:lnSpc>
                <a:spcPct val="90000"/>
              </a:lnSpc>
              <a:buFont typeface="Arial" panose="020B0604020202020204" pitchFamily="34" charset="0"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Arial" panose="020B0604020202020204" pitchFamily="34" charset="0"/>
                <a:sym typeface="Calibri" panose="020F0502020204030204" pitchFamily="34" charset="0"/>
              </a:rPr>
              <a:t>项目流程甘特图</a:t>
            </a:r>
          </a:p>
        </p:txBody>
      </p:sp>
    </p:spTree>
    <p:extLst>
      <p:ext uri="{BB962C8B-B14F-4D97-AF65-F5344CB8AC3E}">
        <p14:creationId xmlns:p14="http://schemas.microsoft.com/office/powerpoint/2010/main" val="21858554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52DF96F6-9215-8E43-8FB7-E992D12C6345}"/>
              </a:ext>
            </a:extLst>
          </p:cNvPr>
          <p:cNvSpPr/>
          <p:nvPr/>
        </p:nvSpPr>
        <p:spPr>
          <a:xfrm>
            <a:off x="827584" y="4244990"/>
            <a:ext cx="7300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禅道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https://www.zentao.net/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Redmine:  http://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www.redmine.org.cn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/326.html</a:t>
            </a:r>
            <a:endParaRPr kumimoji="1"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6ED49C03-C8B7-AF48-86EA-5E207333E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545" y="747862"/>
            <a:ext cx="7300910" cy="3376800"/>
          </a:xfrm>
          <a:prstGeom prst="rect">
            <a:avLst/>
          </a:prstGeom>
        </p:spPr>
      </p:pic>
      <p:sp>
        <p:nvSpPr>
          <p:cNvPr id="6" name="标题占位符 1">
            <a:extLst>
              <a:ext uri="{FF2B5EF4-FFF2-40B4-BE49-F238E27FC236}">
                <a16:creationId xmlns="" xmlns:a16="http://schemas.microsoft.com/office/drawing/2014/main" id="{1C3FC295-E4E1-4A41-958E-F795AC970D51}"/>
              </a:ext>
            </a:extLst>
          </p:cNvPr>
          <p:cNvSpPr txBox="1"/>
          <p:nvPr/>
        </p:nvSpPr>
        <p:spPr>
          <a:xfrm>
            <a:off x="539552" y="177949"/>
            <a:ext cx="3240360" cy="44958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lstStyle>
            <a:defPPr>
              <a:defRPr lang="zh-CN"/>
            </a:defPPr>
            <a:lvl1pPr eaLnBrk="1" hangingPunct="1">
              <a:lnSpc>
                <a:spcPct val="90000"/>
              </a:lnSpc>
              <a:buFont typeface="Arial" panose="020B0604020202020204" pitchFamily="34" charset="0"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Arial" panose="020B0604020202020204" pitchFamily="34" charset="0"/>
                <a:sym typeface="Calibri" panose="020F0502020204030204" pitchFamily="34" charset="0"/>
              </a:rPr>
              <a:t>测试软件</a:t>
            </a:r>
          </a:p>
        </p:txBody>
      </p:sp>
    </p:spTree>
    <p:extLst>
      <p:ext uri="{BB962C8B-B14F-4D97-AF65-F5344CB8AC3E}">
        <p14:creationId xmlns:p14="http://schemas.microsoft.com/office/powerpoint/2010/main" val="1262916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D3BA9342-4A1A-6448-A867-837B8BC4DD80}"/>
              </a:ext>
            </a:extLst>
          </p:cNvPr>
          <p:cNvSpPr txBox="1"/>
          <p:nvPr/>
        </p:nvSpPr>
        <p:spPr>
          <a:xfrm>
            <a:off x="3248560" y="2156251"/>
            <a:ext cx="26468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800" b="1" dirty="0">
                <a:latin typeface="+mn-lt"/>
                <a:ea typeface="+mn-ea"/>
              </a:rPr>
              <a:t>简历讲解</a:t>
            </a:r>
            <a:endParaRPr lang="en-US" sz="4800" b="1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495571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A3DCB345-220F-784C-8BCA-83D28C9EA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79" y="915566"/>
            <a:ext cx="8166442" cy="3864426"/>
          </a:xfrm>
          <a:prstGeom prst="rect">
            <a:avLst/>
          </a:prstGeom>
        </p:spPr>
      </p:pic>
      <p:sp>
        <p:nvSpPr>
          <p:cNvPr id="6" name="标题占位符 1">
            <a:extLst>
              <a:ext uri="{FF2B5EF4-FFF2-40B4-BE49-F238E27FC236}">
                <a16:creationId xmlns="" xmlns:a16="http://schemas.microsoft.com/office/drawing/2014/main" id="{F9213D81-5229-994F-B8C0-8680F1DBE1FB}"/>
              </a:ext>
            </a:extLst>
          </p:cNvPr>
          <p:cNvSpPr txBox="1"/>
          <p:nvPr/>
        </p:nvSpPr>
        <p:spPr>
          <a:xfrm>
            <a:off x="539552" y="177949"/>
            <a:ext cx="3240360" cy="44958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lstStyle>
            <a:defPPr>
              <a:defRPr lang="zh-CN"/>
            </a:defPPr>
            <a:lvl1pPr eaLnBrk="1" hangingPunct="1">
              <a:lnSpc>
                <a:spcPct val="90000"/>
              </a:lnSpc>
              <a:buFont typeface="Arial" panose="020B0604020202020204" pitchFamily="34" charset="0"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Arial" panose="020B0604020202020204" pitchFamily="34" charset="0"/>
                <a:sym typeface="Calibri" panose="020F0502020204030204" pitchFamily="34" charset="0"/>
              </a:rPr>
              <a:t>团队协作工具：</a:t>
            </a:r>
            <a:r>
              <a:rPr lang="en-US" altLang="zh-CN" dirty="0">
                <a:latin typeface="Arial" panose="020B0604020202020204" pitchFamily="34" charset="0"/>
                <a:sym typeface="Calibri" panose="020F0502020204030204" pitchFamily="34" charset="0"/>
              </a:rPr>
              <a:t>teambition</a:t>
            </a:r>
            <a:endParaRPr lang="zh-CN" altLang="en-US" dirty="0">
              <a:latin typeface="Arial" panose="020B0604020202020204" pitchFamily="34" charset="0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214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478C4C3-14C1-4D46-A80E-44612BDC3F4F}"/>
              </a:ext>
            </a:extLst>
          </p:cNvPr>
          <p:cNvSpPr txBox="1"/>
          <p:nvPr/>
        </p:nvSpPr>
        <p:spPr>
          <a:xfrm>
            <a:off x="3556340" y="2156251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800" dirty="0">
                <a:latin typeface="+mn-lt"/>
                <a:ea typeface="+mn-ea"/>
              </a:rPr>
              <a:t>市场篇</a:t>
            </a:r>
            <a:endParaRPr lang="en-US" sz="4800" dirty="0">
              <a:latin typeface="+mn-lt"/>
              <a:ea typeface="+mn-ea"/>
            </a:endParaRPr>
          </a:p>
        </p:txBody>
      </p:sp>
      <p:sp>
        <p:nvSpPr>
          <p:cNvPr id="4" name="标题占位符 1">
            <a:extLst>
              <a:ext uri="{FF2B5EF4-FFF2-40B4-BE49-F238E27FC236}">
                <a16:creationId xmlns="" xmlns:a16="http://schemas.microsoft.com/office/drawing/2014/main" id="{BA83CA82-413D-D74D-9A15-D45AE023A599}"/>
              </a:ext>
            </a:extLst>
          </p:cNvPr>
          <p:cNvSpPr txBox="1"/>
          <p:nvPr/>
        </p:nvSpPr>
        <p:spPr>
          <a:xfrm>
            <a:off x="539552" y="177949"/>
            <a:ext cx="2592288" cy="44958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lstStyle>
            <a:defPPr>
              <a:defRPr lang="zh-CN"/>
            </a:defPPr>
            <a:lvl1pPr eaLnBrk="1" hangingPunct="1">
              <a:lnSpc>
                <a:spcPct val="90000"/>
              </a:lnSpc>
              <a:buFont typeface="Arial" panose="020B0604020202020204" pitchFamily="34" charset="0"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Arial" panose="020B0604020202020204" pitchFamily="34" charset="0"/>
                <a:sym typeface="Calibri" panose="020F0502020204030204" pitchFamily="34" charset="0"/>
              </a:rPr>
              <a:t>市场篇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Box 3"/>
          <p:cNvSpPr txBox="1"/>
          <p:nvPr/>
        </p:nvSpPr>
        <p:spPr>
          <a:xfrm>
            <a:off x="2598613" y="1459362"/>
            <a:ext cx="3946773" cy="222477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200000"/>
              </a:lnSpc>
            </a:pPr>
            <a:r>
              <a:rPr lang="en-US" altLang="zh-CN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快速入职的城市选择</a:t>
            </a:r>
          </a:p>
          <a:p>
            <a:pPr eaLnBrk="1" hangingPunct="1">
              <a:lnSpc>
                <a:spcPct val="200000"/>
              </a:lnSpc>
              <a:buFont typeface="Arial" panose="020B0604020202020204" pitchFamily="34" charset="0"/>
            </a:pPr>
            <a:r>
              <a:rPr lang="en-US" altLang="zh-CN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学生匹配城市选择</a:t>
            </a:r>
          </a:p>
          <a:p>
            <a:pPr eaLnBrk="1" hangingPunct="1">
              <a:lnSpc>
                <a:spcPct val="200000"/>
              </a:lnSpc>
              <a:buFont typeface="Arial" panose="020B0604020202020204" pitchFamily="34" charset="0"/>
            </a:pPr>
            <a:r>
              <a:rPr lang="en-US" altLang="zh-CN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职位招聘信息</a:t>
            </a:r>
          </a:p>
          <a:p>
            <a:pPr eaLnBrk="1" hangingPunct="1">
              <a:lnSpc>
                <a:spcPct val="200000"/>
              </a:lnSpc>
              <a:buFont typeface="Arial" panose="020B0604020202020204" pitchFamily="34" charset="0"/>
            </a:pPr>
            <a:r>
              <a:rPr lang="en-US" altLang="zh-CN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不同招聘网站的特点分析</a:t>
            </a:r>
          </a:p>
        </p:txBody>
      </p:sp>
      <p:sp>
        <p:nvSpPr>
          <p:cNvPr id="6" name="标题占位符 1">
            <a:extLst>
              <a:ext uri="{FF2B5EF4-FFF2-40B4-BE49-F238E27FC236}">
                <a16:creationId xmlns="" xmlns:a16="http://schemas.microsoft.com/office/drawing/2014/main" id="{F7CB7751-8D23-E44B-904C-71BDBE3B2F4C}"/>
              </a:ext>
            </a:extLst>
          </p:cNvPr>
          <p:cNvSpPr txBox="1"/>
          <p:nvPr/>
        </p:nvSpPr>
        <p:spPr>
          <a:xfrm>
            <a:off x="539552" y="177949"/>
            <a:ext cx="1080120" cy="44958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lstStyle>
            <a:defPPr>
              <a:defRPr lang="zh-CN"/>
            </a:defPPr>
            <a:lvl1pPr eaLnBrk="1" hangingPunct="1">
              <a:lnSpc>
                <a:spcPct val="90000"/>
              </a:lnSpc>
              <a:buFont typeface="Arial" panose="020B0604020202020204" pitchFamily="34" charset="0"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Arial" panose="020B0604020202020204" pitchFamily="34" charset="0"/>
                <a:sym typeface="Calibri" panose="020F0502020204030204" pitchFamily="34" charset="0"/>
              </a:rPr>
              <a:t>市场篇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文字, 地图&#10;&#10;已生成极高可信度的说明">
            <a:extLst>
              <a:ext uri="{FF2B5EF4-FFF2-40B4-BE49-F238E27FC236}">
                <a16:creationId xmlns="" xmlns:a16="http://schemas.microsoft.com/office/drawing/2014/main" id="{6B693142-E347-4641-B022-DEBFDCFA6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818780"/>
            <a:ext cx="4046612" cy="350593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="" xmlns:a16="http://schemas.microsoft.com/office/drawing/2014/main" id="{2A48FD73-1D08-6147-B1CA-CBC69249E7AE}"/>
              </a:ext>
            </a:extLst>
          </p:cNvPr>
          <p:cNvSpPr/>
          <p:nvPr/>
        </p:nvSpPr>
        <p:spPr>
          <a:xfrm>
            <a:off x="4319464" y="1563638"/>
            <a:ext cx="482453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老牌一线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帝都、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魔都、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妖都、深圳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新一线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济南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青岛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苏州、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南京、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石家庄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成都、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沈阳、哈尔滨、大连、武汉、长沙、郑州、杭州、重庆、天津、西安、东莞和宁波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占位符 1">
            <a:extLst>
              <a:ext uri="{FF2B5EF4-FFF2-40B4-BE49-F238E27FC236}">
                <a16:creationId xmlns="" xmlns:a16="http://schemas.microsoft.com/office/drawing/2014/main" id="{BC269D23-E4C6-5A41-A3B4-069F5EAD5EB4}"/>
              </a:ext>
            </a:extLst>
          </p:cNvPr>
          <p:cNvSpPr txBox="1"/>
          <p:nvPr/>
        </p:nvSpPr>
        <p:spPr>
          <a:xfrm>
            <a:off x="539552" y="177949"/>
            <a:ext cx="3240360" cy="44958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lstStyle>
            <a:defPPr>
              <a:defRPr lang="zh-CN"/>
            </a:defPPr>
            <a:lvl1pPr eaLnBrk="1" hangingPunct="1">
              <a:lnSpc>
                <a:spcPct val="90000"/>
              </a:lnSpc>
              <a:buFont typeface="Arial" panose="020B0604020202020204" pitchFamily="34" charset="0"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Arial" panose="020B0604020202020204" pitchFamily="34" charset="0"/>
                <a:sym typeface="Calibri" panose="020F0502020204030204" pitchFamily="34" charset="0"/>
              </a:rPr>
              <a:t>快速入职的“城市”选择</a:t>
            </a:r>
          </a:p>
        </p:txBody>
      </p:sp>
    </p:spTree>
    <p:extLst>
      <p:ext uri="{BB962C8B-B14F-4D97-AF65-F5344CB8AC3E}">
        <p14:creationId xmlns:p14="http://schemas.microsoft.com/office/powerpoint/2010/main" val="1847589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="" xmlns:a16="http://schemas.microsoft.com/office/drawing/2014/main" id="{B94A73A9-65EE-1C4F-A3A8-1D5E4C650395}"/>
              </a:ext>
            </a:extLst>
          </p:cNvPr>
          <p:cNvSpPr/>
          <p:nvPr/>
        </p:nvSpPr>
        <p:spPr>
          <a:xfrm>
            <a:off x="395536" y="771550"/>
            <a:ext cx="8280920" cy="5086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rgbClr val="D247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只是基于快速 “入职”的建议哟！</a:t>
            </a:r>
            <a:endParaRPr lang="en-US" altLang="zh-CN" sz="1100" dirty="0">
              <a:solidFill>
                <a:srgbClr val="D247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100" dirty="0">
              <a:solidFill>
                <a:srgbClr val="D247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00" b="1" dirty="0"/>
              <a:t>建议：</a:t>
            </a:r>
            <a:r>
              <a:rPr lang="zh-CN" altLang="zh-CN" sz="1100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本科或本科以上学历，学习成绩良好且喜欢与人沟通，</a:t>
            </a:r>
            <a:r>
              <a:rPr lang="zh-CN" altLang="en-US" sz="1100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zh-CN" sz="11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年纪</a:t>
            </a:r>
            <a:r>
              <a:rPr lang="en-US" altLang="zh-CN" sz="11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&gt;=23</a:t>
            </a:r>
            <a:r>
              <a:rPr lang="zh-CN" altLang="zh-CN" sz="11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1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的同学“帝魔妖深”城市</a:t>
            </a:r>
            <a:endParaRPr lang="en-US" altLang="zh-CN" sz="1100" dirty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为主，其他新一线城市为辅！</a:t>
            </a:r>
            <a:endParaRPr lang="en-US" altLang="zh-CN" sz="1100" dirty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100" dirty="0">
              <a:solidFill>
                <a:srgbClr val="222222"/>
              </a:solidFill>
            </a:endParaRPr>
          </a:p>
          <a:p>
            <a:pPr lvl="0">
              <a:lnSpc>
                <a:spcPct val="150000"/>
              </a:lnSpc>
            </a:pPr>
            <a:r>
              <a:rPr lang="zh-CN" altLang="en-US" sz="1100" b="1" dirty="0"/>
              <a:t>建议：</a:t>
            </a:r>
            <a:r>
              <a:rPr lang="zh-CN" altLang="zh-CN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至少专科或以上学历，学习成绩较好或沟通能力无障碍，</a:t>
            </a:r>
            <a:r>
              <a:rPr lang="zh-CN" altLang="en-US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zh-CN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年纪</a:t>
            </a:r>
            <a:r>
              <a:rPr lang="en-US" altLang="zh-CN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&gt;=20</a:t>
            </a:r>
            <a:r>
              <a:rPr lang="zh-CN" altLang="en-US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岁以上</a:t>
            </a:r>
            <a:r>
              <a:rPr lang="zh-CN" altLang="zh-CN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优先考虑“</a:t>
            </a:r>
            <a:r>
              <a:rPr lang="zh-CN" altLang="en-US" sz="11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帝魔妖深”</a:t>
            </a:r>
            <a:r>
              <a:rPr lang="en-US" altLang="zh-CN" sz="11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</a:p>
          <a:p>
            <a:pPr lvl="0">
              <a:lnSpc>
                <a:spcPct val="150000"/>
              </a:lnSpc>
            </a:pPr>
            <a:r>
              <a:rPr lang="zh-CN" altLang="en-US" sz="11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在周期拉长时可以考虑</a:t>
            </a:r>
            <a:r>
              <a:rPr lang="en-US" altLang="zh-CN" sz="11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1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新一线城市</a:t>
            </a:r>
            <a:r>
              <a:rPr lang="zh-CN" altLang="en-US" sz="11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1100" dirty="0">
              <a:solidFill>
                <a:srgbClr val="FF0000"/>
              </a:solidFill>
            </a:endParaRPr>
          </a:p>
          <a:p>
            <a:endParaRPr lang="en-US" altLang="zh-CN" sz="1100" dirty="0">
              <a:solidFill>
                <a:srgbClr val="D247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1100" b="1" dirty="0">
                <a:solidFill>
                  <a:srgbClr val="5A99D3"/>
                </a:solidFill>
              </a:rPr>
              <a:t>建议：</a:t>
            </a:r>
            <a:r>
              <a:rPr lang="zh-CN" altLang="zh-CN" sz="1100" dirty="0">
                <a:solidFill>
                  <a:srgbClr val="5A99D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专科学历，学习沟通能力</a:t>
            </a:r>
            <a:r>
              <a:rPr lang="zh-CN" altLang="en-US" sz="1100" dirty="0">
                <a:solidFill>
                  <a:srgbClr val="5A99D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自感不足</a:t>
            </a:r>
            <a:r>
              <a:rPr lang="zh-CN" altLang="zh-CN" sz="1100" dirty="0">
                <a:solidFill>
                  <a:srgbClr val="5A99D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。年纪</a:t>
            </a:r>
            <a:r>
              <a:rPr lang="en-US" altLang="zh-CN" sz="1100" dirty="0">
                <a:solidFill>
                  <a:srgbClr val="5A99D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&gt;=20</a:t>
            </a:r>
            <a:r>
              <a:rPr lang="zh-CN" altLang="en-US" sz="1100" dirty="0">
                <a:solidFill>
                  <a:srgbClr val="5A99D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岁</a:t>
            </a:r>
            <a:r>
              <a:rPr lang="en-US" altLang="zh-CN" sz="1100" dirty="0">
                <a:solidFill>
                  <a:srgbClr val="5A99D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100" dirty="0">
                <a:solidFill>
                  <a:srgbClr val="5A99D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优先考虑新一线城市，其次考虑自己大学所在城市。实现快速就业！</a:t>
            </a:r>
            <a:endParaRPr lang="zh-CN" altLang="en-US" sz="1100" dirty="0">
              <a:solidFill>
                <a:srgbClr val="5A99D3"/>
              </a:solidFill>
            </a:endParaRPr>
          </a:p>
          <a:p>
            <a:endParaRPr lang="en-US" altLang="zh-CN" sz="1100" dirty="0">
              <a:solidFill>
                <a:srgbClr val="D247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1100" b="1" dirty="0">
                <a:solidFill>
                  <a:srgbClr val="00B050"/>
                </a:solidFill>
              </a:rPr>
              <a:t>建议：</a:t>
            </a:r>
            <a:r>
              <a:rPr lang="zh-CN" altLang="zh-CN" sz="11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学历</a:t>
            </a:r>
            <a:r>
              <a:rPr lang="en-US" altLang="zh-CN" sz="11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&lt;=</a:t>
            </a:r>
            <a:r>
              <a:rPr lang="zh-CN" altLang="en-US" sz="11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专科</a:t>
            </a:r>
            <a:r>
              <a:rPr lang="zh-CN" altLang="zh-CN" sz="11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，学习沟通能力</a:t>
            </a:r>
            <a:r>
              <a:rPr lang="zh-CN" altLang="en-US" sz="11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自感严重不足</a:t>
            </a:r>
            <a:r>
              <a:rPr lang="zh-CN" altLang="zh-CN" sz="11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1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首先考虑自己家乡省会城市，其次考虑新一线城市。为快速入行</a:t>
            </a:r>
            <a:endParaRPr lang="en-US" altLang="zh-CN" sz="11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11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en-US" altLang="zh-CN" sz="11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11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就业的理想选择。</a:t>
            </a:r>
            <a:endParaRPr lang="en-US" altLang="zh-CN" sz="11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endParaRPr lang="zh-CN" altLang="en-US" sz="1100" b="1" dirty="0">
              <a:solidFill>
                <a:srgbClr val="00B050"/>
              </a:solidFill>
            </a:endParaRPr>
          </a:p>
          <a:p>
            <a:r>
              <a:rPr lang="zh-CN" altLang="en-US" sz="1100" b="1" dirty="0">
                <a:solidFill>
                  <a:srgbClr val="FF0000"/>
                </a:solidFill>
              </a:rPr>
              <a:t>！老师我能忍受较为长的找工作周期，我想只在北京！  </a:t>
            </a:r>
            <a:r>
              <a:rPr lang="en-US" altLang="zh-CN" sz="1100" b="1" dirty="0">
                <a:solidFill>
                  <a:srgbClr val="FF0000"/>
                </a:solidFill>
              </a:rPr>
              <a:t>OK,</a:t>
            </a:r>
            <a:r>
              <a:rPr lang="zh-CN" altLang="en-US" sz="1100" b="1" dirty="0">
                <a:solidFill>
                  <a:srgbClr val="FF0000"/>
                </a:solidFill>
              </a:rPr>
              <a:t>就业老师尽全力让你获取面试机会！</a:t>
            </a:r>
          </a:p>
          <a:p>
            <a:endParaRPr lang="en-US" altLang="zh-CN" sz="1100" dirty="0">
              <a:solidFill>
                <a:srgbClr val="D247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100" dirty="0">
              <a:solidFill>
                <a:srgbClr val="D247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100" dirty="0">
              <a:solidFill>
                <a:srgbClr val="D247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100" dirty="0">
              <a:solidFill>
                <a:srgbClr val="D247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100" dirty="0">
              <a:solidFill>
                <a:srgbClr val="D247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100" dirty="0">
              <a:solidFill>
                <a:srgbClr val="D247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100" dirty="0">
              <a:solidFill>
                <a:srgbClr val="D247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100" dirty="0">
              <a:solidFill>
                <a:srgbClr val="D247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100" dirty="0">
              <a:solidFill>
                <a:srgbClr val="D247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100" dirty="0">
              <a:solidFill>
                <a:srgbClr val="D247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100" dirty="0">
              <a:solidFill>
                <a:srgbClr val="D247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占位符 1">
            <a:extLst>
              <a:ext uri="{FF2B5EF4-FFF2-40B4-BE49-F238E27FC236}">
                <a16:creationId xmlns="" xmlns:a16="http://schemas.microsoft.com/office/drawing/2014/main" id="{754F4110-D95A-AF40-B599-B8043DA4527D}"/>
              </a:ext>
            </a:extLst>
          </p:cNvPr>
          <p:cNvSpPr txBox="1"/>
          <p:nvPr/>
        </p:nvSpPr>
        <p:spPr>
          <a:xfrm>
            <a:off x="539552" y="177949"/>
            <a:ext cx="3240360" cy="44958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lstStyle>
            <a:defPPr>
              <a:defRPr lang="zh-CN"/>
            </a:defPPr>
            <a:lvl1pPr eaLnBrk="1" hangingPunct="1">
              <a:lnSpc>
                <a:spcPct val="90000"/>
              </a:lnSpc>
              <a:buFont typeface="Arial" panose="020B0604020202020204" pitchFamily="34" charset="0"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Arial" panose="020B0604020202020204" pitchFamily="34" charset="0"/>
                <a:sym typeface="Calibri" panose="020F0502020204030204" pitchFamily="34" charset="0"/>
              </a:rPr>
              <a:t>快速入职的“城市”选择</a:t>
            </a:r>
          </a:p>
        </p:txBody>
      </p:sp>
    </p:spTree>
    <p:extLst>
      <p:ext uri="{BB962C8B-B14F-4D97-AF65-F5344CB8AC3E}">
        <p14:creationId xmlns:p14="http://schemas.microsoft.com/office/powerpoint/2010/main" val="21028005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D67EE340-B2E0-E74E-A73C-EEC3A9F7B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19" y="987574"/>
            <a:ext cx="4198483" cy="37444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A5590F8D-7ED0-1641-B0EF-BF7E5F702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87574"/>
            <a:ext cx="4032987" cy="3867894"/>
          </a:xfrm>
          <a:prstGeom prst="rect">
            <a:avLst/>
          </a:prstGeom>
        </p:spPr>
      </p:pic>
      <p:sp>
        <p:nvSpPr>
          <p:cNvPr id="6" name="标题占位符 1">
            <a:extLst>
              <a:ext uri="{FF2B5EF4-FFF2-40B4-BE49-F238E27FC236}">
                <a16:creationId xmlns="" xmlns:a16="http://schemas.microsoft.com/office/drawing/2014/main" id="{8AA03DCC-C965-3C48-AFDD-CFD8446965CB}"/>
              </a:ext>
            </a:extLst>
          </p:cNvPr>
          <p:cNvSpPr txBox="1"/>
          <p:nvPr/>
        </p:nvSpPr>
        <p:spPr>
          <a:xfrm>
            <a:off x="539552" y="177949"/>
            <a:ext cx="2592288" cy="44958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lstStyle>
            <a:defPPr>
              <a:defRPr lang="zh-CN"/>
            </a:defPPr>
            <a:lvl1pPr eaLnBrk="1" hangingPunct="1">
              <a:lnSpc>
                <a:spcPct val="90000"/>
              </a:lnSpc>
              <a:buFont typeface="Arial" panose="020B0604020202020204" pitchFamily="34" charset="0"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Arial" panose="020B0604020202020204" pitchFamily="34" charset="0"/>
                <a:sym typeface="Calibri" panose="020F0502020204030204" pitchFamily="34" charset="0"/>
              </a:rPr>
              <a:t>职位招聘信息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extBox 3"/>
          <p:cNvSpPr txBox="1"/>
          <p:nvPr/>
        </p:nvSpPr>
        <p:spPr>
          <a:xfrm>
            <a:off x="1331913" y="1708150"/>
            <a:ext cx="7029450" cy="168097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buFont typeface="Arial" panose="020B0604020202020204" pitchFamily="34" charset="0"/>
            </a:pPr>
            <a:r>
              <a:rPr sz="1000" b="1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boss直聘</a:t>
            </a:r>
            <a:r>
              <a:rPr lang="zh-CN" sz="1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1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</a:t>
            </a:r>
            <a:r>
              <a:rPr sz="10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投递比较精准</a:t>
            </a:r>
            <a:r>
              <a:rPr lang="zh-CN" sz="1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，先和</a:t>
            </a:r>
            <a:r>
              <a:rPr lang="en-US" altLang="zh-CN" sz="1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HR</a:t>
            </a:r>
            <a:r>
              <a:rPr lang="zh-CN" altLang="en-US" sz="1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聊岗位需求，相互沟通完毕再发送个人简历以及面试邀请，建议先准备自我介绍</a:t>
            </a:r>
            <a:endParaRPr lang="zh-CN" sz="1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</a:pPr>
            <a:r>
              <a:rPr sz="1000" b="1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智联</a:t>
            </a:r>
            <a:r>
              <a:rPr lang="zh-CN" sz="1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招聘</a:t>
            </a:r>
            <a:r>
              <a:rPr lang="zh-CN" altLang="en-US" sz="1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（）</a:t>
            </a:r>
            <a:endParaRPr lang="en-US" altLang="zh-CN" sz="1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1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sz="10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上面反馈率比较低，适合海投（不用看具体岗位要求，基本上符合公司要求，公司自然给你发送</a:t>
            </a:r>
            <a:r>
              <a:rPr lang="en-US" altLang="en-US" sz="10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面试邀请</a:t>
            </a:r>
            <a:r>
              <a:rPr sz="1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）；</a:t>
            </a:r>
            <a:endParaRPr lang="en-US" altLang="zh-CN" sz="1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1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拉钩</a:t>
            </a:r>
            <a:r>
              <a:rPr lang="zh-CN" altLang="en-US" sz="1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1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比较高端的岗位，每天有数量限制，满足条件的可以重点投递下</a:t>
            </a:r>
            <a:endParaRPr sz="1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</a:pPr>
            <a:endParaRPr sz="1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占位符 1">
            <a:extLst>
              <a:ext uri="{FF2B5EF4-FFF2-40B4-BE49-F238E27FC236}">
                <a16:creationId xmlns="" xmlns:a16="http://schemas.microsoft.com/office/drawing/2014/main" id="{53A974B3-9475-9048-B5D5-545CFA124D75}"/>
              </a:ext>
            </a:extLst>
          </p:cNvPr>
          <p:cNvSpPr txBox="1"/>
          <p:nvPr/>
        </p:nvSpPr>
        <p:spPr>
          <a:xfrm>
            <a:off x="539552" y="177949"/>
            <a:ext cx="3168352" cy="44958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lstStyle>
            <a:defPPr>
              <a:defRPr lang="zh-CN"/>
            </a:defPPr>
            <a:lvl1pPr eaLnBrk="1" hangingPunct="1">
              <a:lnSpc>
                <a:spcPct val="90000"/>
              </a:lnSpc>
              <a:buFont typeface="Arial" panose="020B0604020202020204" pitchFamily="34" charset="0"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Arial" panose="020B0604020202020204" pitchFamily="34" charset="0"/>
                <a:sym typeface="Calibri" panose="020F0502020204030204" pitchFamily="34" charset="0"/>
              </a:rPr>
              <a:t>不同招聘网站的特点分析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8313" y="195263"/>
            <a:ext cx="381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智联招聘</a:t>
            </a:r>
            <a:endParaRPr kumimoji="1" lang="zh-CN" altLang="en-US" kern="1200" cap="none" spc="0" normalizeH="0" baseline="0" noProof="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00B90A62-1FFF-9644-AE1F-81981EB79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3" y="672484"/>
            <a:ext cx="5030367" cy="4019422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4C7D6D6-6B35-7743-B758-5EB9C76CD9E3}"/>
              </a:ext>
            </a:extLst>
          </p:cNvPr>
          <p:cNvSpPr txBox="1"/>
          <p:nvPr/>
        </p:nvSpPr>
        <p:spPr>
          <a:xfrm>
            <a:off x="3556340" y="2156251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800" dirty="0">
                <a:latin typeface="+mn-lt"/>
                <a:ea typeface="+mn-ea"/>
              </a:rPr>
              <a:t>人事篇</a:t>
            </a:r>
            <a:endParaRPr lang="en-US" sz="4800" dirty="0">
              <a:latin typeface="+mn-lt"/>
              <a:ea typeface="+mn-ea"/>
            </a:endParaRPr>
          </a:p>
        </p:txBody>
      </p:sp>
      <p:sp>
        <p:nvSpPr>
          <p:cNvPr id="4" name="标题占位符 1">
            <a:extLst>
              <a:ext uri="{FF2B5EF4-FFF2-40B4-BE49-F238E27FC236}">
                <a16:creationId xmlns="" xmlns:a16="http://schemas.microsoft.com/office/drawing/2014/main" id="{AE74BAB6-177D-BA4B-8020-60E14E7219B8}"/>
              </a:ext>
            </a:extLst>
          </p:cNvPr>
          <p:cNvSpPr txBox="1"/>
          <p:nvPr/>
        </p:nvSpPr>
        <p:spPr>
          <a:xfrm>
            <a:off x="539552" y="177949"/>
            <a:ext cx="2592288" cy="44958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lstStyle>
            <a:defPPr>
              <a:defRPr lang="zh-CN"/>
            </a:defPPr>
            <a:lvl1pPr eaLnBrk="1" hangingPunct="1">
              <a:lnSpc>
                <a:spcPct val="90000"/>
              </a:lnSpc>
              <a:buFont typeface="Arial" panose="020B0604020202020204" pitchFamily="34" charset="0"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Arial" panose="020B0604020202020204" pitchFamily="34" charset="0"/>
                <a:sym typeface="Calibri" panose="020F0502020204030204" pitchFamily="34" charset="0"/>
              </a:rPr>
              <a:t>人事篇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标题占位符 1"/>
          <p:cNvSpPr txBox="1"/>
          <p:nvPr/>
        </p:nvSpPr>
        <p:spPr>
          <a:xfrm>
            <a:off x="395537" y="195486"/>
            <a:ext cx="5184575" cy="216024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lstStyle/>
          <a:p>
            <a:pPr>
              <a:lnSpc>
                <a:spcPct val="200000"/>
              </a:lnSpc>
              <a:buClr>
                <a:srgbClr val="262626"/>
              </a:buClr>
            </a:pPr>
            <a:endParaRPr lang="en-US" altLang="zh-CN" sz="2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1" name="TextBox 3"/>
          <p:cNvSpPr txBox="1"/>
          <p:nvPr/>
        </p:nvSpPr>
        <p:spPr>
          <a:xfrm>
            <a:off x="3010012" y="1182363"/>
            <a:ext cx="2664594" cy="277877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200000"/>
              </a:lnSpc>
            </a:pPr>
            <a:r>
              <a:rPr lang="en-US" altLang="zh-CN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社保缴费基础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zh-CN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公积金缴纳标准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zh-CN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纳税问题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zh-CN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税后薪资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zh-CN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入职准备</a:t>
            </a:r>
          </a:p>
        </p:txBody>
      </p:sp>
      <p:sp>
        <p:nvSpPr>
          <p:cNvPr id="6" name="标题占位符 1">
            <a:extLst>
              <a:ext uri="{FF2B5EF4-FFF2-40B4-BE49-F238E27FC236}">
                <a16:creationId xmlns="" xmlns:a16="http://schemas.microsoft.com/office/drawing/2014/main" id="{2C320261-CB02-274F-BC27-D73D5938DFC6}"/>
              </a:ext>
            </a:extLst>
          </p:cNvPr>
          <p:cNvSpPr txBox="1"/>
          <p:nvPr/>
        </p:nvSpPr>
        <p:spPr>
          <a:xfrm>
            <a:off x="539552" y="177949"/>
            <a:ext cx="3240360" cy="44958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lstStyle>
            <a:defPPr>
              <a:defRPr lang="zh-CN"/>
            </a:defPPr>
            <a:lvl1pPr eaLnBrk="1" hangingPunct="1">
              <a:lnSpc>
                <a:spcPct val="90000"/>
              </a:lnSpc>
              <a:buFont typeface="Arial" panose="020B0604020202020204" pitchFamily="34" charset="0"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Arial" panose="020B0604020202020204" pitchFamily="34" charset="0"/>
                <a:sym typeface="Calibri" panose="020F0502020204030204" pitchFamily="34" charset="0"/>
              </a:rPr>
              <a:t>人事篇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占位符 1">
            <a:extLst>
              <a:ext uri="{FF2B5EF4-FFF2-40B4-BE49-F238E27FC236}">
                <a16:creationId xmlns="" xmlns:a16="http://schemas.microsoft.com/office/drawing/2014/main" id="{B78E9B77-BFA0-2242-BAE3-1CE5E4B9EBB4}"/>
              </a:ext>
            </a:extLst>
          </p:cNvPr>
          <p:cNvSpPr txBox="1"/>
          <p:nvPr/>
        </p:nvSpPr>
        <p:spPr>
          <a:xfrm>
            <a:off x="539552" y="177949"/>
            <a:ext cx="2016224" cy="44958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lstStyle>
            <a:defPPr>
              <a:defRPr lang="zh-CN"/>
            </a:defPPr>
            <a:lvl1pPr eaLnBrk="1" hangingPunct="1">
              <a:lnSpc>
                <a:spcPct val="90000"/>
              </a:lnSpc>
              <a:buFont typeface="Arial" panose="020B0604020202020204" pitchFamily="34" charset="0"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简历核心组成</a:t>
            </a:r>
            <a:endParaRPr lang="zh-TW" altLang="zh-CN" dirty="0"/>
          </a:p>
        </p:txBody>
      </p:sp>
      <p:sp>
        <p:nvSpPr>
          <p:cNvPr id="3" name="Rounded Rectangle 2">
            <a:extLst>
              <a:ext uri="{FF2B5EF4-FFF2-40B4-BE49-F238E27FC236}">
                <a16:creationId xmlns="" xmlns:a16="http://schemas.microsoft.com/office/drawing/2014/main" id="{903E93A6-492E-5C4A-A937-DC6ACB9C1A5D}"/>
              </a:ext>
            </a:extLst>
          </p:cNvPr>
          <p:cNvSpPr/>
          <p:nvPr/>
        </p:nvSpPr>
        <p:spPr>
          <a:xfrm>
            <a:off x="1615738" y="1979172"/>
            <a:ext cx="1179569" cy="409546"/>
          </a:xfrm>
          <a:prstGeom prst="roundRect">
            <a:avLst/>
          </a:prstGeom>
          <a:solidFill>
            <a:srgbClr val="2D8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标题</a:t>
            </a:r>
            <a:endParaRPr lang="en-US" sz="160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="" xmlns:a16="http://schemas.microsoft.com/office/drawing/2014/main" id="{2F121807-CB98-2348-BDF6-B3DA4A4AECE2}"/>
              </a:ext>
            </a:extLst>
          </p:cNvPr>
          <p:cNvSpPr/>
          <p:nvPr/>
        </p:nvSpPr>
        <p:spPr>
          <a:xfrm>
            <a:off x="3193389" y="1958586"/>
            <a:ext cx="1179569" cy="409546"/>
          </a:xfrm>
          <a:prstGeom prst="roundRect">
            <a:avLst/>
          </a:prstGeom>
          <a:solidFill>
            <a:srgbClr val="2D8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个人信息</a:t>
            </a:r>
            <a:endParaRPr lang="en-US" sz="140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A5553512-BF9C-DF4B-8DF4-08E5BF03E32B}"/>
              </a:ext>
            </a:extLst>
          </p:cNvPr>
          <p:cNvSpPr/>
          <p:nvPr/>
        </p:nvSpPr>
        <p:spPr>
          <a:xfrm>
            <a:off x="4773487" y="1958586"/>
            <a:ext cx="1179569" cy="409546"/>
          </a:xfrm>
          <a:prstGeom prst="roundRect">
            <a:avLst/>
          </a:prstGeom>
          <a:solidFill>
            <a:srgbClr val="2D8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求职意向</a:t>
            </a:r>
            <a:endParaRPr lang="en-US" sz="140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="" xmlns:a16="http://schemas.microsoft.com/office/drawing/2014/main" id="{6C5E4C17-26D4-2E4B-98F8-FF4B1AE9ECB3}"/>
              </a:ext>
            </a:extLst>
          </p:cNvPr>
          <p:cNvSpPr/>
          <p:nvPr/>
        </p:nvSpPr>
        <p:spPr>
          <a:xfrm>
            <a:off x="6348693" y="1958586"/>
            <a:ext cx="1179569" cy="409546"/>
          </a:xfrm>
          <a:prstGeom prst="roundRect">
            <a:avLst/>
          </a:prstGeom>
          <a:solidFill>
            <a:srgbClr val="2D8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专业技能</a:t>
            </a:r>
            <a:endParaRPr lang="en-US" sz="140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="" xmlns:a16="http://schemas.microsoft.com/office/drawing/2014/main" id="{B59BEB04-7AC1-7341-A3BA-2CFBA0771C16}"/>
              </a:ext>
            </a:extLst>
          </p:cNvPr>
          <p:cNvSpPr/>
          <p:nvPr/>
        </p:nvSpPr>
        <p:spPr>
          <a:xfrm>
            <a:off x="1619307" y="2775367"/>
            <a:ext cx="1175999" cy="409546"/>
          </a:xfrm>
          <a:prstGeom prst="roundRect">
            <a:avLst/>
          </a:prstGeom>
          <a:solidFill>
            <a:srgbClr val="2D8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工作经历</a:t>
            </a:r>
            <a:endParaRPr lang="en-US" sz="140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="" xmlns:a16="http://schemas.microsoft.com/office/drawing/2014/main" id="{B1A501EE-0FDE-5948-9A0B-F06F34AA05CA}"/>
              </a:ext>
            </a:extLst>
          </p:cNvPr>
          <p:cNvSpPr/>
          <p:nvPr/>
        </p:nvSpPr>
        <p:spPr>
          <a:xfrm>
            <a:off x="3190944" y="2759045"/>
            <a:ext cx="1179569" cy="409546"/>
          </a:xfrm>
          <a:prstGeom prst="roundRect">
            <a:avLst/>
          </a:prstGeom>
          <a:solidFill>
            <a:srgbClr val="2D8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项目经验</a:t>
            </a:r>
            <a:endParaRPr lang="en-US" sz="140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="" xmlns:a16="http://schemas.microsoft.com/office/drawing/2014/main" id="{3190A6EE-DA36-4C48-9226-BEC7AC8B7A1D}"/>
              </a:ext>
            </a:extLst>
          </p:cNvPr>
          <p:cNvSpPr/>
          <p:nvPr/>
        </p:nvSpPr>
        <p:spPr>
          <a:xfrm>
            <a:off x="4773487" y="2769555"/>
            <a:ext cx="1179569" cy="409546"/>
          </a:xfrm>
          <a:prstGeom prst="roundRect">
            <a:avLst/>
          </a:prstGeom>
          <a:solidFill>
            <a:srgbClr val="2D8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教育背景</a:t>
            </a:r>
            <a:endParaRPr lang="en-US" sz="140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="" xmlns:a16="http://schemas.microsoft.com/office/drawing/2014/main" id="{406A6A76-6FC7-A249-B771-BE44B0C0E6BB}"/>
              </a:ext>
            </a:extLst>
          </p:cNvPr>
          <p:cNvSpPr/>
          <p:nvPr/>
        </p:nvSpPr>
        <p:spPr>
          <a:xfrm>
            <a:off x="6348693" y="2769555"/>
            <a:ext cx="1179569" cy="409546"/>
          </a:xfrm>
          <a:prstGeom prst="roundRect">
            <a:avLst/>
          </a:prstGeom>
          <a:solidFill>
            <a:srgbClr val="2D8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自我评价</a:t>
            </a:r>
            <a:endParaRPr lang="en-US" sz="140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96AF5FB-5BEB-4341-BE69-0CC108E62040}"/>
              </a:ext>
            </a:extLst>
          </p:cNvPr>
          <p:cNvSpPr txBox="1"/>
          <p:nvPr/>
        </p:nvSpPr>
        <p:spPr>
          <a:xfrm>
            <a:off x="3864114" y="4083918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简历模板展示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699542"/>
            <a:ext cx="6985000" cy="4314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占位符 1">
            <a:extLst>
              <a:ext uri="{FF2B5EF4-FFF2-40B4-BE49-F238E27FC236}">
                <a16:creationId xmlns="" xmlns:a16="http://schemas.microsoft.com/office/drawing/2014/main" id="{7AC577C6-A975-7E4D-ABC2-6A559C9F7DAF}"/>
              </a:ext>
            </a:extLst>
          </p:cNvPr>
          <p:cNvSpPr txBox="1"/>
          <p:nvPr/>
        </p:nvSpPr>
        <p:spPr>
          <a:xfrm>
            <a:off x="539552" y="177949"/>
            <a:ext cx="3240360" cy="44958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lstStyle>
            <a:defPPr>
              <a:defRPr lang="zh-CN"/>
            </a:defPPr>
            <a:lvl1pPr eaLnBrk="1" hangingPunct="1">
              <a:lnSpc>
                <a:spcPct val="90000"/>
              </a:lnSpc>
              <a:buFont typeface="Arial" panose="020B0604020202020204" pitchFamily="34" charset="0"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Arial" panose="020B0604020202020204" pitchFamily="34" charset="0"/>
                <a:sym typeface="Calibri" panose="020F0502020204030204" pitchFamily="34" charset="0"/>
              </a:rPr>
              <a:t>社保缴费基础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843558"/>
            <a:ext cx="8953500" cy="40274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标题占位符 1">
            <a:extLst>
              <a:ext uri="{FF2B5EF4-FFF2-40B4-BE49-F238E27FC236}">
                <a16:creationId xmlns="" xmlns:a16="http://schemas.microsoft.com/office/drawing/2014/main" id="{097429E4-BB32-8841-8FD2-E5961E9BB48C}"/>
              </a:ext>
            </a:extLst>
          </p:cNvPr>
          <p:cNvSpPr txBox="1"/>
          <p:nvPr/>
        </p:nvSpPr>
        <p:spPr>
          <a:xfrm>
            <a:off x="539552" y="177949"/>
            <a:ext cx="3240360" cy="44958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lstStyle>
            <a:defPPr>
              <a:defRPr lang="zh-CN"/>
            </a:defPPr>
            <a:lvl1pPr eaLnBrk="1" hangingPunct="1">
              <a:lnSpc>
                <a:spcPct val="90000"/>
              </a:lnSpc>
              <a:buFont typeface="Arial" panose="020B0604020202020204" pitchFamily="34" charset="0"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Arial" panose="020B0604020202020204" pitchFamily="34" charset="0"/>
                <a:sym typeface="Calibri" panose="020F0502020204030204" pitchFamily="34" charset="0"/>
              </a:rPr>
              <a:t>缴费比例及金额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矩形 3"/>
          <p:cNvSpPr/>
          <p:nvPr/>
        </p:nvSpPr>
        <p:spPr>
          <a:xfrm>
            <a:off x="899318" y="1448365"/>
            <a:ext cx="7345363" cy="2246769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北京公积金缴纳基数：   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12%</a:t>
            </a:r>
          </a:p>
          <a:p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缴存基数上限： </a:t>
            </a:r>
            <a:r>
              <a:rPr lang="en-US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23118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元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缴存基数下限： </a:t>
            </a:r>
            <a:r>
              <a:rPr lang="en-US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1720</a:t>
            </a:r>
            <a:r>
              <a:rPr lang="en-US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/1204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元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职工住房公积金月缴存基数不得低于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</a:t>
            </a:r>
            <a:r>
              <a:rPr lang="en-US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年北京最低工资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1720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元，下岗、内退等类似情况职工月缴存基数不得低于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</a:t>
            </a:r>
            <a:r>
              <a:rPr lang="en-US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年北京市基本生活费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1204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元</a:t>
            </a:r>
          </a:p>
          <a:p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例：缴费基数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=2000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元   缴费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=2000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*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12%=240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元</a:t>
            </a:r>
          </a:p>
        </p:txBody>
      </p:sp>
      <p:sp>
        <p:nvSpPr>
          <p:cNvPr id="4" name="标题占位符 1">
            <a:extLst>
              <a:ext uri="{FF2B5EF4-FFF2-40B4-BE49-F238E27FC236}">
                <a16:creationId xmlns="" xmlns:a16="http://schemas.microsoft.com/office/drawing/2014/main" id="{1451AA78-85B2-CC4C-9ABA-AE29CB9AFF6D}"/>
              </a:ext>
            </a:extLst>
          </p:cNvPr>
          <p:cNvSpPr txBox="1"/>
          <p:nvPr/>
        </p:nvSpPr>
        <p:spPr>
          <a:xfrm>
            <a:off x="539552" y="177949"/>
            <a:ext cx="3240360" cy="44958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lstStyle>
            <a:defPPr>
              <a:defRPr lang="zh-CN"/>
            </a:defPPr>
            <a:lvl1pPr eaLnBrk="1" hangingPunct="1">
              <a:lnSpc>
                <a:spcPct val="90000"/>
              </a:lnSpc>
              <a:buFont typeface="Arial" panose="020B0604020202020204" pitchFamily="34" charset="0"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Arial" panose="020B0604020202020204" pitchFamily="34" charset="0"/>
                <a:sym typeface="Calibri" panose="020F0502020204030204" pitchFamily="34" charset="0"/>
              </a:rPr>
              <a:t>公积金缴纳标准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矩形 3"/>
          <p:cNvSpPr/>
          <p:nvPr/>
        </p:nvSpPr>
        <p:spPr>
          <a:xfrm>
            <a:off x="900113" y="771525"/>
            <a:ext cx="7848351" cy="11106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执行工资个税的计算公式</a:t>
            </a:r>
            <a:endParaRPr lang="zh-CN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应纳税额＝（工资薪金所得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－“五险一金”－扣除数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[5000]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×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适用税率－速算扣除数</a:t>
            </a:r>
            <a:endParaRPr lang="zh-CN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2018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10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日起执行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级超额累进税率：扣除数为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5000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元</a:t>
            </a:r>
            <a:endParaRPr lang="zh-CN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标题占位符 1">
            <a:extLst>
              <a:ext uri="{FF2B5EF4-FFF2-40B4-BE49-F238E27FC236}">
                <a16:creationId xmlns="" xmlns:a16="http://schemas.microsoft.com/office/drawing/2014/main" id="{1FA45EDE-75C7-9A4C-827A-6331D7616B77}"/>
              </a:ext>
            </a:extLst>
          </p:cNvPr>
          <p:cNvSpPr txBox="1"/>
          <p:nvPr/>
        </p:nvSpPr>
        <p:spPr>
          <a:xfrm>
            <a:off x="539552" y="177949"/>
            <a:ext cx="3240360" cy="44958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lstStyle>
            <a:defPPr>
              <a:defRPr lang="zh-CN"/>
            </a:defPPr>
            <a:lvl1pPr eaLnBrk="1" hangingPunct="1">
              <a:lnSpc>
                <a:spcPct val="90000"/>
              </a:lnSpc>
              <a:buFont typeface="Arial" panose="020B0604020202020204" pitchFamily="34" charset="0"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Arial" panose="020B0604020202020204" pitchFamily="34" charset="0"/>
                <a:sym typeface="Calibri" panose="020F0502020204030204" pitchFamily="34" charset="0"/>
              </a:rPr>
              <a:t>纳税问题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="" xmlns:a16="http://schemas.microsoft.com/office/drawing/2014/main" id="{1C74EE80-310F-6442-A795-CDC5E6F40D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390443"/>
              </p:ext>
            </p:extLst>
          </p:nvPr>
        </p:nvGraphicFramePr>
        <p:xfrm>
          <a:off x="1367644" y="2067694"/>
          <a:ext cx="6408712" cy="2651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4151">
                  <a:extLst>
                    <a:ext uri="{9D8B030D-6E8A-4147-A177-3AD203B41FA5}">
                      <a16:colId xmlns="" xmlns:a16="http://schemas.microsoft.com/office/drawing/2014/main" val="1830176426"/>
                    </a:ext>
                  </a:extLst>
                </a:gridCol>
                <a:gridCol w="1057107">
                  <a:extLst>
                    <a:ext uri="{9D8B030D-6E8A-4147-A177-3AD203B41FA5}">
                      <a16:colId xmlns="" xmlns:a16="http://schemas.microsoft.com/office/drawing/2014/main" val="1244695496"/>
                    </a:ext>
                  </a:extLst>
                </a:gridCol>
                <a:gridCol w="1387454">
                  <a:extLst>
                    <a:ext uri="{9D8B030D-6E8A-4147-A177-3AD203B41FA5}">
                      <a16:colId xmlns="" xmlns:a16="http://schemas.microsoft.com/office/drawing/2014/main" val="1460805662"/>
                    </a:ext>
                  </a:extLst>
                </a:gridCol>
              </a:tblGrid>
              <a:tr h="331407">
                <a:tc>
                  <a:txBody>
                    <a:bodyPr/>
                    <a:lstStyle/>
                    <a:p>
                      <a:pPr eaLnBrk="1" hangingPunct="1"/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全月应纳税所得额</a:t>
                      </a: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          </a:t>
                      </a:r>
                      <a:endParaRPr lang="zh-CN" altLang="zh-C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税率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速算扣除数</a:t>
                      </a: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(</a:t>
                      </a:r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元</a:t>
                      </a: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)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70183404"/>
                  </a:ext>
                </a:extLst>
              </a:tr>
              <a:tr h="331407">
                <a:tc>
                  <a:txBody>
                    <a:bodyPr/>
                    <a:lstStyle/>
                    <a:p>
                      <a:pPr eaLnBrk="1" hangingPunct="1"/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全月应纳税额不超过</a:t>
                      </a: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3000</a:t>
                      </a:r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元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3% 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zh-C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80924978"/>
                  </a:ext>
                </a:extLst>
              </a:tr>
              <a:tr h="331407">
                <a:tc>
                  <a:txBody>
                    <a:bodyPr/>
                    <a:lstStyle/>
                    <a:p>
                      <a:pPr eaLnBrk="1" hangingPunct="1"/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全月应纳税额超过</a:t>
                      </a: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3000</a:t>
                      </a:r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元至</a:t>
                      </a: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12000</a:t>
                      </a:r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元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10% 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210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97548970"/>
                  </a:ext>
                </a:extLst>
              </a:tr>
              <a:tr h="331407">
                <a:tc>
                  <a:txBody>
                    <a:bodyPr/>
                    <a:lstStyle/>
                    <a:p>
                      <a:pPr eaLnBrk="1" hangingPunct="1"/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全月应纳税额超过</a:t>
                      </a: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12000</a:t>
                      </a:r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元至</a:t>
                      </a: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25000</a:t>
                      </a:r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元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20%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1410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15551019"/>
                  </a:ext>
                </a:extLst>
              </a:tr>
              <a:tr h="331407">
                <a:tc>
                  <a:txBody>
                    <a:bodyPr/>
                    <a:lstStyle/>
                    <a:p>
                      <a:pPr eaLnBrk="1" hangingPunct="1"/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全月应纳税额超过</a:t>
                      </a: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25000</a:t>
                      </a:r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元至</a:t>
                      </a: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35000</a:t>
                      </a:r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元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25%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2660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68807147"/>
                  </a:ext>
                </a:extLst>
              </a:tr>
              <a:tr h="331407">
                <a:tc>
                  <a:txBody>
                    <a:bodyPr/>
                    <a:lstStyle/>
                    <a:p>
                      <a:pPr eaLnBrk="1" hangingPunct="1"/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全月应纳税额超过</a:t>
                      </a: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35000</a:t>
                      </a:r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元至</a:t>
                      </a: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55000</a:t>
                      </a:r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元</a:t>
                      </a:r>
                      <a:endParaRPr lang="zh-CN" altLang="zh-C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30%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4410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16722281"/>
                  </a:ext>
                </a:extLst>
              </a:tr>
              <a:tr h="331407">
                <a:tc>
                  <a:txBody>
                    <a:bodyPr/>
                    <a:lstStyle/>
                    <a:p>
                      <a:pPr eaLnBrk="1" hangingPunct="1"/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全月应纳税额超过</a:t>
                      </a: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55000</a:t>
                      </a:r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元至</a:t>
                      </a: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80000</a:t>
                      </a:r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元</a:t>
                      </a:r>
                      <a:endParaRPr lang="zh-CN" altLang="zh-C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35%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7160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44842884"/>
                  </a:ext>
                </a:extLst>
              </a:tr>
              <a:tr h="331407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全月应纳税额超过</a:t>
                      </a: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80000</a:t>
                      </a:r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元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45% 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15160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079552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矩形 3"/>
          <p:cNvSpPr/>
          <p:nvPr/>
        </p:nvSpPr>
        <p:spPr>
          <a:xfrm>
            <a:off x="2861878" y="1232922"/>
            <a:ext cx="3420244" cy="267765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offer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学历原件及复印件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离职证明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身份证复印件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收入证明、银行流水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户口本复印件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体检报告</a:t>
            </a:r>
          </a:p>
        </p:txBody>
      </p:sp>
      <p:sp>
        <p:nvSpPr>
          <p:cNvPr id="4" name="标题占位符 1">
            <a:extLst>
              <a:ext uri="{FF2B5EF4-FFF2-40B4-BE49-F238E27FC236}">
                <a16:creationId xmlns="" xmlns:a16="http://schemas.microsoft.com/office/drawing/2014/main" id="{4E22634F-E9FA-3845-811B-A9D43279690C}"/>
              </a:ext>
            </a:extLst>
          </p:cNvPr>
          <p:cNvSpPr txBox="1"/>
          <p:nvPr/>
        </p:nvSpPr>
        <p:spPr>
          <a:xfrm>
            <a:off x="539552" y="177949"/>
            <a:ext cx="3240360" cy="44958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lstStyle>
            <a:defPPr>
              <a:defRPr lang="zh-CN"/>
            </a:defPPr>
            <a:lvl1pPr eaLnBrk="1" hangingPunct="1">
              <a:lnSpc>
                <a:spcPct val="90000"/>
              </a:lnSpc>
              <a:buFont typeface="Arial" panose="020B0604020202020204" pitchFamily="34" charset="0"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Arial" panose="020B0604020202020204" pitchFamily="34" charset="0"/>
                <a:sym typeface="Calibri" panose="020F0502020204030204" pitchFamily="34" charset="0"/>
              </a:rPr>
              <a:t>入职准备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5759493-4424-D949-AD80-32722263D5D4}"/>
              </a:ext>
            </a:extLst>
          </p:cNvPr>
          <p:cNvSpPr txBox="1"/>
          <p:nvPr/>
        </p:nvSpPr>
        <p:spPr>
          <a:xfrm>
            <a:off x="2940786" y="2156251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800" dirty="0">
                <a:latin typeface="+mn-lt"/>
                <a:ea typeface="+mn-ea"/>
              </a:rPr>
              <a:t>求职心理篇</a:t>
            </a:r>
            <a:endParaRPr lang="en-US" sz="4800" dirty="0">
              <a:latin typeface="+mn-lt"/>
              <a:ea typeface="+mn-ea"/>
            </a:endParaRPr>
          </a:p>
        </p:txBody>
      </p:sp>
      <p:sp>
        <p:nvSpPr>
          <p:cNvPr id="4" name="标题占位符 1">
            <a:extLst>
              <a:ext uri="{FF2B5EF4-FFF2-40B4-BE49-F238E27FC236}">
                <a16:creationId xmlns="" xmlns:a16="http://schemas.microsoft.com/office/drawing/2014/main" id="{8E42532E-3AD4-0B4A-8990-F79C00B983C9}"/>
              </a:ext>
            </a:extLst>
          </p:cNvPr>
          <p:cNvSpPr txBox="1"/>
          <p:nvPr/>
        </p:nvSpPr>
        <p:spPr>
          <a:xfrm>
            <a:off x="539552" y="177949"/>
            <a:ext cx="2592288" cy="44958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lstStyle>
            <a:defPPr>
              <a:defRPr lang="zh-CN"/>
            </a:defPPr>
            <a:lvl1pPr eaLnBrk="1" hangingPunct="1">
              <a:lnSpc>
                <a:spcPct val="90000"/>
              </a:lnSpc>
              <a:buFont typeface="Arial" panose="020B0604020202020204" pitchFamily="34" charset="0"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Arial" panose="020B0604020202020204" pitchFamily="34" charset="0"/>
                <a:sym typeface="Calibri" panose="020F0502020204030204" pitchFamily="34" charset="0"/>
              </a:rPr>
              <a:t>求职心理篇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Box 3"/>
          <p:cNvSpPr txBox="1"/>
          <p:nvPr/>
        </p:nvSpPr>
        <p:spPr>
          <a:xfrm>
            <a:off x="1770521" y="1846679"/>
            <a:ext cx="5602957" cy="147732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1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企业关注点</a:t>
            </a:r>
            <a:r>
              <a:rPr lang="zh-CN" altLang="en-US" sz="1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：例如个人职业素养、技术能力、问题理解能力、逻辑思维能力</a:t>
            </a: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1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高效就业应具备哪些素质：</a:t>
            </a:r>
            <a:r>
              <a:rPr lang="zh-CN" altLang="en-US" sz="1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例如积极向上的心态、技术能力、就业评估、自我评估</a:t>
            </a: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1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积极的态度：</a:t>
            </a:r>
            <a:r>
              <a:rPr lang="zh-CN" altLang="en-US" sz="1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例如百折不挠的精神、尽快的投入工作的状态）</a:t>
            </a: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1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技术能力：</a:t>
            </a:r>
            <a:r>
              <a:rPr lang="zh-CN" altLang="en-US" sz="1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</a:t>
            </a:r>
            <a:r>
              <a:rPr lang="zh-CN" altLang="en-US" sz="1000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积少成多、</a:t>
            </a:r>
            <a:r>
              <a:rPr lang="zh-CN" altLang="en-US" sz="1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由面到点理解项目、分析需求（思路）交流讨论</a:t>
            </a: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1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1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就业技巧：</a:t>
            </a:r>
            <a:r>
              <a:rPr lang="zh-CN" altLang="en-US" sz="1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例如对技术及项目的表达、对问题的思考能力、学会总结归纳，在面试中提升自己</a:t>
            </a:r>
            <a:endParaRPr lang="zh-CN" altLang="en-US" sz="1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</a:pPr>
            <a:r>
              <a:rPr lang="en-US" altLang="en-US" sz="1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sz="1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影响就业因素惰性：</a:t>
            </a:r>
            <a:r>
              <a:rPr lang="zh-CN" altLang="en-US" sz="1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例如错误的复习方式、面试恐惧症、细节、重蹈覆辙</a:t>
            </a:r>
          </a:p>
        </p:txBody>
      </p:sp>
      <p:sp>
        <p:nvSpPr>
          <p:cNvPr id="5" name="标题占位符 1">
            <a:extLst>
              <a:ext uri="{FF2B5EF4-FFF2-40B4-BE49-F238E27FC236}">
                <a16:creationId xmlns="" xmlns:a16="http://schemas.microsoft.com/office/drawing/2014/main" id="{470E6B04-2865-354F-B14C-71FD6971F266}"/>
              </a:ext>
            </a:extLst>
          </p:cNvPr>
          <p:cNvSpPr txBox="1"/>
          <p:nvPr/>
        </p:nvSpPr>
        <p:spPr>
          <a:xfrm>
            <a:off x="539552" y="177949"/>
            <a:ext cx="3240360" cy="44958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lstStyle>
            <a:defPPr>
              <a:defRPr lang="zh-CN"/>
            </a:defPPr>
            <a:lvl1pPr eaLnBrk="1" hangingPunct="1">
              <a:lnSpc>
                <a:spcPct val="90000"/>
              </a:lnSpc>
              <a:buFont typeface="Arial" panose="020B0604020202020204" pitchFamily="34" charset="0"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Arial" panose="020B0604020202020204" pitchFamily="34" charset="0"/>
                <a:sym typeface="Calibri" panose="020F0502020204030204" pitchFamily="34" charset="0"/>
              </a:rPr>
              <a:t>求职心理篇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Box 3"/>
          <p:cNvSpPr txBox="1">
            <a:spLocks noChangeArrowheads="1"/>
          </p:cNvSpPr>
          <p:nvPr/>
        </p:nvSpPr>
        <p:spPr bwMode="auto">
          <a:xfrm>
            <a:off x="1331913" y="1635125"/>
            <a:ext cx="7029450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个人职业素养</a:t>
            </a:r>
            <a:r>
              <a:rPr lang="en-U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（不能直接就走，给领导商量下）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</a:pP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技术能力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（前端</a:t>
            </a:r>
            <a:r>
              <a:rPr lang="en-U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、技术一定要好，不能马马虎虎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）</a:t>
            </a:r>
          </a:p>
          <a:p>
            <a:pPr marL="571500" indent="-571500">
              <a:buFont typeface="Arial" panose="020B0604020202020204" pitchFamily="34" charset="0"/>
            </a:pP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问题理解能力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（</a:t>
            </a:r>
            <a:r>
              <a:rPr lang="en-US" altLang="en-US" sz="2000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说下你</a:t>
            </a:r>
            <a:r>
              <a:rPr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在</a:t>
            </a:r>
            <a:r>
              <a:rPr lang="en-US" altLang="en-US" sz="2000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项目中遇到了什么问题</a:t>
            </a:r>
            <a:r>
              <a:rPr lang="en-U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---我和公司同事</a:t>
            </a:r>
            <a:r>
              <a:rPr lang="en-US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交流不太好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）</a:t>
            </a:r>
          </a:p>
          <a:p>
            <a:pPr marL="571500" indent="-571500">
              <a:buFont typeface="Arial" panose="020B0604020202020204" pitchFamily="34" charset="0"/>
            </a:pP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</a:t>
            </a:r>
            <a:r>
              <a:rPr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逻辑思维</a:t>
            </a:r>
            <a:r>
              <a:rPr lang="en-US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能力</a:t>
            </a:r>
            <a:r>
              <a:rPr lang="en-U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（算法）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4" name="标题占位符 1">
            <a:extLst>
              <a:ext uri="{FF2B5EF4-FFF2-40B4-BE49-F238E27FC236}">
                <a16:creationId xmlns="" xmlns:a16="http://schemas.microsoft.com/office/drawing/2014/main" id="{7E58A8F3-1FAD-8743-8F79-3B1101A131BB}"/>
              </a:ext>
            </a:extLst>
          </p:cNvPr>
          <p:cNvSpPr txBox="1"/>
          <p:nvPr/>
        </p:nvSpPr>
        <p:spPr>
          <a:xfrm>
            <a:off x="539552" y="177949"/>
            <a:ext cx="3240360" cy="44958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lstStyle>
            <a:defPPr>
              <a:defRPr lang="zh-CN"/>
            </a:defPPr>
            <a:lvl1pPr eaLnBrk="1" hangingPunct="1">
              <a:lnSpc>
                <a:spcPct val="90000"/>
              </a:lnSpc>
              <a:buFont typeface="Arial" panose="020B0604020202020204" pitchFamily="34" charset="0"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Arial" panose="020B0604020202020204" pitchFamily="34" charset="0"/>
                <a:sym typeface="Calibri" panose="020F0502020204030204" pitchFamily="34" charset="0"/>
              </a:rPr>
              <a:t>企业关注点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Box 3"/>
          <p:cNvSpPr txBox="1">
            <a:spLocks noChangeArrowheads="1"/>
          </p:cNvSpPr>
          <p:nvPr/>
        </p:nvSpPr>
        <p:spPr bwMode="auto">
          <a:xfrm>
            <a:off x="1331913" y="1635125"/>
            <a:ext cx="7029450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积极向上的态度</a:t>
            </a:r>
          </a:p>
          <a:p>
            <a:pPr marL="457200" indent="-457200">
              <a:buAutoNum type="arabicPeriod"/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技术能力</a:t>
            </a:r>
          </a:p>
          <a:p>
            <a:pPr marL="457200" indent="-457200">
              <a:buAutoNum type="arabicPeriod"/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就业技巧（</a:t>
            </a: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语速、举一反三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  <a:p>
            <a:pPr marL="457200" indent="-457200">
              <a:buAutoNum type="arabicPeriod"/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自我评估</a:t>
            </a:r>
          </a:p>
        </p:txBody>
      </p:sp>
      <p:sp>
        <p:nvSpPr>
          <p:cNvPr id="5" name="标题占位符 1">
            <a:extLst>
              <a:ext uri="{FF2B5EF4-FFF2-40B4-BE49-F238E27FC236}">
                <a16:creationId xmlns="" xmlns:a16="http://schemas.microsoft.com/office/drawing/2014/main" id="{E0BE4CA4-4AC3-624F-A9D1-F8721D8B4D3F}"/>
              </a:ext>
            </a:extLst>
          </p:cNvPr>
          <p:cNvSpPr txBox="1"/>
          <p:nvPr/>
        </p:nvSpPr>
        <p:spPr>
          <a:xfrm>
            <a:off x="539552" y="177949"/>
            <a:ext cx="3240360" cy="44958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lstStyle>
            <a:defPPr>
              <a:defRPr lang="zh-CN"/>
            </a:defPPr>
            <a:lvl1pPr eaLnBrk="1" hangingPunct="1">
              <a:lnSpc>
                <a:spcPct val="90000"/>
              </a:lnSpc>
              <a:buFont typeface="Arial" panose="020B0604020202020204" pitchFamily="34" charset="0"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Arial" panose="020B0604020202020204" pitchFamily="34" charset="0"/>
                <a:sym typeface="Calibri" panose="020F0502020204030204" pitchFamily="34" charset="0"/>
              </a:rPr>
              <a:t>高效就业需要具备哪些素质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Box 3"/>
          <p:cNvSpPr txBox="1"/>
          <p:nvPr/>
        </p:nvSpPr>
        <p:spPr>
          <a:xfrm>
            <a:off x="1331913" y="1635125"/>
            <a:ext cx="7029450" cy="19383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想尽快的投入工作（</a:t>
            </a: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入职-态度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百折不挠的精神（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0多家，转行；100家-成功的入职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4" name="标题占位符 1">
            <a:extLst>
              <a:ext uri="{FF2B5EF4-FFF2-40B4-BE49-F238E27FC236}">
                <a16:creationId xmlns="" xmlns:a16="http://schemas.microsoft.com/office/drawing/2014/main" id="{4D75AD46-F858-2142-AB6D-842024022741}"/>
              </a:ext>
            </a:extLst>
          </p:cNvPr>
          <p:cNvSpPr txBox="1"/>
          <p:nvPr/>
        </p:nvSpPr>
        <p:spPr>
          <a:xfrm>
            <a:off x="539552" y="177949"/>
            <a:ext cx="3240360" cy="44958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lstStyle>
            <a:defPPr>
              <a:defRPr lang="zh-CN"/>
            </a:defPPr>
            <a:lvl1pPr eaLnBrk="1" hangingPunct="1">
              <a:lnSpc>
                <a:spcPct val="90000"/>
              </a:lnSpc>
              <a:buFont typeface="Arial" panose="020B0604020202020204" pitchFamily="34" charset="0"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Arial" panose="020B0604020202020204" pitchFamily="34" charset="0"/>
                <a:sym typeface="Calibri" panose="020F0502020204030204" pitchFamily="34" charset="0"/>
              </a:rPr>
              <a:t>积极的“态度”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71245" y="1439545"/>
            <a:ext cx="6164580" cy="2527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01236" y="2310140"/>
            <a:ext cx="5341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4800">
                <a:latin typeface="+mn-lt"/>
                <a:ea typeface="+mn-ea"/>
              </a:defRPr>
            </a:lvl1pPr>
          </a:lstStyle>
          <a:p>
            <a:r>
              <a:rPr lang="zh-CN" altLang="en-US" sz="2800" dirty="0"/>
              <a:t>智联招聘/boos直聘简历书写实操</a:t>
            </a:r>
          </a:p>
        </p:txBody>
      </p:sp>
      <p:sp>
        <p:nvSpPr>
          <p:cNvPr id="7" name="标题占位符 1">
            <a:extLst>
              <a:ext uri="{FF2B5EF4-FFF2-40B4-BE49-F238E27FC236}">
                <a16:creationId xmlns="" xmlns:a16="http://schemas.microsoft.com/office/drawing/2014/main" id="{EE60D026-4900-1741-A29C-C0281F9FAC42}"/>
              </a:ext>
            </a:extLst>
          </p:cNvPr>
          <p:cNvSpPr txBox="1"/>
          <p:nvPr/>
        </p:nvSpPr>
        <p:spPr>
          <a:xfrm>
            <a:off x="539552" y="177949"/>
            <a:ext cx="1872208" cy="44958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lstStyle>
            <a:defPPr>
              <a:defRPr lang="zh-CN"/>
            </a:defPPr>
            <a:lvl1pPr eaLnBrk="1" hangingPunct="1">
              <a:lnSpc>
                <a:spcPct val="90000"/>
              </a:lnSpc>
              <a:buFont typeface="Arial" panose="020B0604020202020204" pitchFamily="34" charset="0"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网站简历讲解</a:t>
            </a:r>
            <a:endParaRPr lang="zh-TW" altLang="zh-CN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Box 3"/>
          <p:cNvSpPr txBox="1">
            <a:spLocks noChangeArrowheads="1"/>
          </p:cNvSpPr>
          <p:nvPr/>
        </p:nvSpPr>
        <p:spPr bwMode="auto">
          <a:xfrm>
            <a:off x="1057275" y="1602254"/>
            <a:ext cx="702945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正确的复习方式（边面试边复习，分模块复习常见面试题）</a:t>
            </a:r>
          </a:p>
          <a:p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积少成多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js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es6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</a:t>
            </a: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(笔试)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由面到点（</a:t>
            </a:r>
            <a:r>
              <a:rPr lang="en-US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项目</a:t>
            </a: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--业务+技术+遇到问题+方案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理解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项目、分析需求（思路）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交流讨论</a:t>
            </a:r>
          </a:p>
        </p:txBody>
      </p:sp>
      <p:sp>
        <p:nvSpPr>
          <p:cNvPr id="4" name="标题占位符 1">
            <a:extLst>
              <a:ext uri="{FF2B5EF4-FFF2-40B4-BE49-F238E27FC236}">
                <a16:creationId xmlns="" xmlns:a16="http://schemas.microsoft.com/office/drawing/2014/main" id="{78BD1CEE-F75F-5446-870F-CE4C85A40796}"/>
              </a:ext>
            </a:extLst>
          </p:cNvPr>
          <p:cNvSpPr txBox="1"/>
          <p:nvPr/>
        </p:nvSpPr>
        <p:spPr>
          <a:xfrm>
            <a:off x="539552" y="177949"/>
            <a:ext cx="3240360" cy="44958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lstStyle>
            <a:defPPr>
              <a:defRPr lang="zh-CN"/>
            </a:defPPr>
            <a:lvl1pPr eaLnBrk="1" hangingPunct="1">
              <a:lnSpc>
                <a:spcPct val="90000"/>
              </a:lnSpc>
              <a:buFont typeface="Arial" panose="020B0604020202020204" pitchFamily="34" charset="0"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Arial" panose="020B0604020202020204" pitchFamily="34" charset="0"/>
                <a:sym typeface="Calibri" panose="020F0502020204030204" pitchFamily="34" charset="0"/>
              </a:rPr>
              <a:t>技术能力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Box 3"/>
          <p:cNvSpPr txBox="1">
            <a:spLocks noChangeArrowheads="1"/>
          </p:cNvSpPr>
          <p:nvPr/>
        </p:nvSpPr>
        <p:spPr bwMode="auto">
          <a:xfrm>
            <a:off x="1547664" y="1275606"/>
            <a:ext cx="7101731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惰性（</a:t>
            </a:r>
            <a:r>
              <a:rPr lang="en-US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太远、下雨、太热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、太冷）</a:t>
            </a:r>
          </a:p>
          <a:p>
            <a:pPr marL="457200" indent="-457200">
              <a:buFont typeface="Arial" panose="020B0604020202020204" pitchFamily="34" charset="0"/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错误的复习方式</a:t>
            </a:r>
          </a:p>
          <a:p>
            <a:pPr marL="457200" indent="-457200">
              <a:buFont typeface="Arial" panose="020B0604020202020204" pitchFamily="34" charset="0"/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面试恐惧症（</a:t>
            </a: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自己什么都不会，觉得哪里都不行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细节</a:t>
            </a:r>
          </a:p>
          <a:p>
            <a:pPr marL="457200" indent="-457200">
              <a:buFont typeface="Arial" panose="020B0604020202020204" pitchFamily="34" charset="0"/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重蹈覆辙，恶性循环</a:t>
            </a:r>
          </a:p>
        </p:txBody>
      </p:sp>
      <p:sp>
        <p:nvSpPr>
          <p:cNvPr id="5" name="标题占位符 1">
            <a:extLst>
              <a:ext uri="{FF2B5EF4-FFF2-40B4-BE49-F238E27FC236}">
                <a16:creationId xmlns="" xmlns:a16="http://schemas.microsoft.com/office/drawing/2014/main" id="{CE20C73A-A515-8D47-999F-01C2CCD63BC9}"/>
              </a:ext>
            </a:extLst>
          </p:cNvPr>
          <p:cNvSpPr txBox="1"/>
          <p:nvPr/>
        </p:nvSpPr>
        <p:spPr>
          <a:xfrm>
            <a:off x="539552" y="177949"/>
            <a:ext cx="3240360" cy="44958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lstStyle>
            <a:defPPr>
              <a:defRPr lang="zh-CN"/>
            </a:defPPr>
            <a:lvl1pPr eaLnBrk="1" hangingPunct="1">
              <a:lnSpc>
                <a:spcPct val="90000"/>
              </a:lnSpc>
              <a:buFont typeface="Arial" panose="020B0604020202020204" pitchFamily="34" charset="0"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Arial" panose="020B0604020202020204" pitchFamily="34" charset="0"/>
                <a:sym typeface="Calibri" panose="020F0502020204030204" pitchFamily="34" charset="0"/>
              </a:rPr>
              <a:t>影响就业的因素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心形 4"/>
          <p:cNvSpPr/>
          <p:nvPr/>
        </p:nvSpPr>
        <p:spPr>
          <a:xfrm rot="2441154">
            <a:off x="6428971" y="1038136"/>
            <a:ext cx="743448" cy="572977"/>
          </a:xfrm>
          <a:prstGeom prst="heart">
            <a:avLst/>
          </a:prstGeom>
          <a:gradFill>
            <a:gsLst>
              <a:gs pos="0">
                <a:schemeClr val="accent2">
                  <a:tint val="50000"/>
                  <a:satMod val="300000"/>
                </a:schemeClr>
              </a:gs>
              <a:gs pos="35000">
                <a:schemeClr val="accent2">
                  <a:tint val="37000"/>
                  <a:satMod val="300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  <a:lin ang="162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占位符 1">
            <a:extLst>
              <a:ext uri="{FF2B5EF4-FFF2-40B4-BE49-F238E27FC236}">
                <a16:creationId xmlns="" xmlns:a16="http://schemas.microsoft.com/office/drawing/2014/main" id="{6EAA3328-5443-5840-B8A8-E45F4389B1CA}"/>
              </a:ext>
            </a:extLst>
          </p:cNvPr>
          <p:cNvSpPr txBox="1"/>
          <p:nvPr/>
        </p:nvSpPr>
        <p:spPr>
          <a:xfrm>
            <a:off x="539552" y="177949"/>
            <a:ext cx="3240360" cy="44958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lstStyle>
            <a:defPPr>
              <a:defRPr lang="zh-CN"/>
            </a:defPPr>
            <a:lvl1pPr eaLnBrk="1" hangingPunct="1">
              <a:lnSpc>
                <a:spcPct val="90000"/>
              </a:lnSpc>
              <a:buFont typeface="Arial" panose="020B0604020202020204" pitchFamily="34" charset="0"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Arial" panose="020B0604020202020204" pitchFamily="34" charset="0"/>
                <a:sym typeface="Calibri" panose="020F0502020204030204" pitchFamily="34" charset="0"/>
              </a:rPr>
              <a:t>诸君共勉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8885F58-EF7F-EC45-8E4E-A18C413880D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2EBE5"/>
              </a:clrFrom>
              <a:clrTo>
                <a:srgbClr val="F2EBE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36200" y="1324625"/>
            <a:ext cx="4464496" cy="2494249"/>
          </a:xfrm>
          <a:prstGeom prst="rect">
            <a:avLst/>
          </a:prstGeom>
        </p:spPr>
      </p:pic>
      <p:sp>
        <p:nvSpPr>
          <p:cNvPr id="11" name="心形 4">
            <a:extLst>
              <a:ext uri="{FF2B5EF4-FFF2-40B4-BE49-F238E27FC236}">
                <a16:creationId xmlns="" xmlns:a16="http://schemas.microsoft.com/office/drawing/2014/main" id="{FBDB3247-2718-5D48-9D99-CD8ADD9BA0A3}"/>
              </a:ext>
            </a:extLst>
          </p:cNvPr>
          <p:cNvSpPr/>
          <p:nvPr/>
        </p:nvSpPr>
        <p:spPr>
          <a:xfrm rot="5858398">
            <a:off x="7041084" y="1374730"/>
            <a:ext cx="285628" cy="210724"/>
          </a:xfrm>
          <a:prstGeom prst="heart">
            <a:avLst/>
          </a:prstGeom>
          <a:gradFill>
            <a:gsLst>
              <a:gs pos="0">
                <a:schemeClr val="accent2">
                  <a:tint val="50000"/>
                  <a:satMod val="300000"/>
                </a:schemeClr>
              </a:gs>
              <a:gs pos="35000">
                <a:schemeClr val="accent2">
                  <a:tint val="37000"/>
                  <a:satMod val="300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  <a:lin ang="162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心形 4">
            <a:extLst>
              <a:ext uri="{FF2B5EF4-FFF2-40B4-BE49-F238E27FC236}">
                <a16:creationId xmlns="" xmlns:a16="http://schemas.microsoft.com/office/drawing/2014/main" id="{64B8A8F4-E91B-3641-9F5D-06A5D81047C6}"/>
              </a:ext>
            </a:extLst>
          </p:cNvPr>
          <p:cNvSpPr/>
          <p:nvPr/>
        </p:nvSpPr>
        <p:spPr>
          <a:xfrm rot="20154811">
            <a:off x="6488054" y="820661"/>
            <a:ext cx="285628" cy="210724"/>
          </a:xfrm>
          <a:prstGeom prst="heart">
            <a:avLst/>
          </a:prstGeom>
          <a:gradFill>
            <a:gsLst>
              <a:gs pos="0">
                <a:schemeClr val="accent2">
                  <a:tint val="50000"/>
                  <a:satMod val="300000"/>
                </a:schemeClr>
              </a:gs>
              <a:gs pos="35000">
                <a:schemeClr val="accent2">
                  <a:tint val="37000"/>
                  <a:satMod val="300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  <a:lin ang="162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占位符 1">
            <a:extLst>
              <a:ext uri="{FF2B5EF4-FFF2-40B4-BE49-F238E27FC236}">
                <a16:creationId xmlns="" xmlns:a16="http://schemas.microsoft.com/office/drawing/2014/main" id="{9412E1EA-459F-2B4A-9978-0E07C519F76A}"/>
              </a:ext>
            </a:extLst>
          </p:cNvPr>
          <p:cNvSpPr txBox="1"/>
          <p:nvPr/>
        </p:nvSpPr>
        <p:spPr>
          <a:xfrm>
            <a:off x="539552" y="177949"/>
            <a:ext cx="1872208" cy="44958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lstStyle>
            <a:defPPr>
              <a:defRPr lang="zh-CN"/>
            </a:defPPr>
            <a:lvl1pPr eaLnBrk="1" hangingPunct="1">
              <a:lnSpc>
                <a:spcPct val="90000"/>
              </a:lnSpc>
              <a:buFont typeface="Arial" panose="020B0604020202020204" pitchFamily="34" charset="0"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就业全面解析</a:t>
            </a:r>
            <a:endParaRPr lang="zh-TW" altLang="zh-CN" dirty="0"/>
          </a:p>
        </p:txBody>
      </p:sp>
      <p:sp>
        <p:nvSpPr>
          <p:cNvPr id="11" name="Freeform 10">
            <a:extLst>
              <a:ext uri="{FF2B5EF4-FFF2-40B4-BE49-F238E27FC236}">
                <a16:creationId xmlns="" xmlns:a16="http://schemas.microsoft.com/office/drawing/2014/main" id="{F8192F36-0AB5-8545-A350-BB31CB15AE38}"/>
              </a:ext>
            </a:extLst>
          </p:cNvPr>
          <p:cNvSpPr/>
          <p:nvPr/>
        </p:nvSpPr>
        <p:spPr>
          <a:xfrm>
            <a:off x="4025056" y="541715"/>
            <a:ext cx="1093886" cy="711026"/>
          </a:xfrm>
          <a:custGeom>
            <a:avLst/>
            <a:gdLst>
              <a:gd name="connsiteX0" fmla="*/ 0 w 1093886"/>
              <a:gd name="connsiteY0" fmla="*/ 118507 h 711026"/>
              <a:gd name="connsiteX1" fmla="*/ 118507 w 1093886"/>
              <a:gd name="connsiteY1" fmla="*/ 0 h 711026"/>
              <a:gd name="connsiteX2" fmla="*/ 975379 w 1093886"/>
              <a:gd name="connsiteY2" fmla="*/ 0 h 711026"/>
              <a:gd name="connsiteX3" fmla="*/ 1093886 w 1093886"/>
              <a:gd name="connsiteY3" fmla="*/ 118507 h 711026"/>
              <a:gd name="connsiteX4" fmla="*/ 1093886 w 1093886"/>
              <a:gd name="connsiteY4" fmla="*/ 592519 h 711026"/>
              <a:gd name="connsiteX5" fmla="*/ 975379 w 1093886"/>
              <a:gd name="connsiteY5" fmla="*/ 711026 h 711026"/>
              <a:gd name="connsiteX6" fmla="*/ 118507 w 1093886"/>
              <a:gd name="connsiteY6" fmla="*/ 711026 h 711026"/>
              <a:gd name="connsiteX7" fmla="*/ 0 w 1093886"/>
              <a:gd name="connsiteY7" fmla="*/ 592519 h 711026"/>
              <a:gd name="connsiteX8" fmla="*/ 0 w 1093886"/>
              <a:gd name="connsiteY8" fmla="*/ 118507 h 71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3886" h="711026">
                <a:moveTo>
                  <a:pt x="0" y="118507"/>
                </a:moveTo>
                <a:cubicBezTo>
                  <a:pt x="0" y="53057"/>
                  <a:pt x="53057" y="0"/>
                  <a:pt x="118507" y="0"/>
                </a:cubicBezTo>
                <a:lnTo>
                  <a:pt x="975379" y="0"/>
                </a:lnTo>
                <a:cubicBezTo>
                  <a:pt x="1040829" y="0"/>
                  <a:pt x="1093886" y="53057"/>
                  <a:pt x="1093886" y="118507"/>
                </a:cubicBezTo>
                <a:lnTo>
                  <a:pt x="1093886" y="592519"/>
                </a:lnTo>
                <a:cubicBezTo>
                  <a:pt x="1093886" y="657969"/>
                  <a:pt x="1040829" y="711026"/>
                  <a:pt x="975379" y="711026"/>
                </a:cubicBezTo>
                <a:lnTo>
                  <a:pt x="118507" y="711026"/>
                </a:lnTo>
                <a:cubicBezTo>
                  <a:pt x="53057" y="711026"/>
                  <a:pt x="0" y="657969"/>
                  <a:pt x="0" y="592519"/>
                </a:cubicBezTo>
                <a:lnTo>
                  <a:pt x="0" y="118507"/>
                </a:lnTo>
                <a:close/>
              </a:path>
            </a:pathLst>
          </a:custGeom>
          <a:solidFill>
            <a:srgbClr val="2D88F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479" tIns="99479" rIns="99479" bIns="99479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1700" b="0" kern="12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</a:rPr>
              <a:t>求职</a:t>
            </a:r>
            <a:endParaRPr lang="en-US" sz="1700" b="0" kern="1200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="" xmlns:a16="http://schemas.microsoft.com/office/drawing/2014/main" id="{AD3CAE0E-49DB-0E4E-963F-8F7CD8E180E7}"/>
              </a:ext>
            </a:extLst>
          </p:cNvPr>
          <p:cNvSpPr/>
          <p:nvPr/>
        </p:nvSpPr>
        <p:spPr>
          <a:xfrm>
            <a:off x="2897478" y="897228"/>
            <a:ext cx="3349042" cy="334904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228448" y="94272"/>
                </a:moveTo>
                <a:arcTo wR="1674521" hR="1674521" stAng="17359031" swAng="1500410"/>
              </a:path>
            </a:pathLst>
          </a:custGeom>
          <a:noFill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reeform 12">
            <a:extLst>
              <a:ext uri="{FF2B5EF4-FFF2-40B4-BE49-F238E27FC236}">
                <a16:creationId xmlns="" xmlns:a16="http://schemas.microsoft.com/office/drawing/2014/main" id="{83CFDA5D-CF7C-0541-A60A-A7A399E759E6}"/>
              </a:ext>
            </a:extLst>
          </p:cNvPr>
          <p:cNvSpPr/>
          <p:nvPr/>
        </p:nvSpPr>
        <p:spPr>
          <a:xfrm>
            <a:off x="5475234" y="1378976"/>
            <a:ext cx="1093886" cy="711026"/>
          </a:xfrm>
          <a:custGeom>
            <a:avLst/>
            <a:gdLst>
              <a:gd name="connsiteX0" fmla="*/ 0 w 1093886"/>
              <a:gd name="connsiteY0" fmla="*/ 118507 h 711026"/>
              <a:gd name="connsiteX1" fmla="*/ 118507 w 1093886"/>
              <a:gd name="connsiteY1" fmla="*/ 0 h 711026"/>
              <a:gd name="connsiteX2" fmla="*/ 975379 w 1093886"/>
              <a:gd name="connsiteY2" fmla="*/ 0 h 711026"/>
              <a:gd name="connsiteX3" fmla="*/ 1093886 w 1093886"/>
              <a:gd name="connsiteY3" fmla="*/ 118507 h 711026"/>
              <a:gd name="connsiteX4" fmla="*/ 1093886 w 1093886"/>
              <a:gd name="connsiteY4" fmla="*/ 592519 h 711026"/>
              <a:gd name="connsiteX5" fmla="*/ 975379 w 1093886"/>
              <a:gd name="connsiteY5" fmla="*/ 711026 h 711026"/>
              <a:gd name="connsiteX6" fmla="*/ 118507 w 1093886"/>
              <a:gd name="connsiteY6" fmla="*/ 711026 h 711026"/>
              <a:gd name="connsiteX7" fmla="*/ 0 w 1093886"/>
              <a:gd name="connsiteY7" fmla="*/ 592519 h 711026"/>
              <a:gd name="connsiteX8" fmla="*/ 0 w 1093886"/>
              <a:gd name="connsiteY8" fmla="*/ 118507 h 71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3886" h="711026">
                <a:moveTo>
                  <a:pt x="0" y="118507"/>
                </a:moveTo>
                <a:cubicBezTo>
                  <a:pt x="0" y="53057"/>
                  <a:pt x="53057" y="0"/>
                  <a:pt x="118507" y="0"/>
                </a:cubicBezTo>
                <a:lnTo>
                  <a:pt x="975379" y="0"/>
                </a:lnTo>
                <a:cubicBezTo>
                  <a:pt x="1040829" y="0"/>
                  <a:pt x="1093886" y="53057"/>
                  <a:pt x="1093886" y="118507"/>
                </a:cubicBezTo>
                <a:lnTo>
                  <a:pt x="1093886" y="592519"/>
                </a:lnTo>
                <a:cubicBezTo>
                  <a:pt x="1093886" y="657969"/>
                  <a:pt x="1040829" y="711026"/>
                  <a:pt x="975379" y="711026"/>
                </a:cubicBezTo>
                <a:lnTo>
                  <a:pt x="118507" y="711026"/>
                </a:lnTo>
                <a:cubicBezTo>
                  <a:pt x="53057" y="711026"/>
                  <a:pt x="0" y="657969"/>
                  <a:pt x="0" y="592519"/>
                </a:cubicBezTo>
                <a:lnTo>
                  <a:pt x="0" y="118507"/>
                </a:lnTo>
                <a:close/>
              </a:path>
            </a:pathLst>
          </a:custGeom>
          <a:solidFill>
            <a:srgbClr val="2D88F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479" tIns="99479" rIns="99479" bIns="99479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1700" b="0" kern="12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</a:rPr>
              <a:t>面试</a:t>
            </a:r>
            <a:endParaRPr lang="en-US" altLang="zh-CN" sz="1700" b="0" kern="12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="" xmlns:a16="http://schemas.microsoft.com/office/drawing/2014/main" id="{405F1A9A-0D74-2C43-BD8F-7B9BCA63AFB6}"/>
              </a:ext>
            </a:extLst>
          </p:cNvPr>
          <p:cNvSpPr/>
          <p:nvPr/>
        </p:nvSpPr>
        <p:spPr>
          <a:xfrm>
            <a:off x="2897478" y="897228"/>
            <a:ext cx="3349042" cy="334904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280993" y="1202009"/>
                </a:moveTo>
                <a:arcTo wR="1674521" hR="1674521" stAng="20616588" swAng="1966824"/>
              </a:path>
            </a:pathLst>
          </a:custGeom>
          <a:noFill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Freeform 14">
            <a:extLst>
              <a:ext uri="{FF2B5EF4-FFF2-40B4-BE49-F238E27FC236}">
                <a16:creationId xmlns="" xmlns:a16="http://schemas.microsoft.com/office/drawing/2014/main" id="{245488A5-F718-9C45-B890-0B64E9B79995}"/>
              </a:ext>
            </a:extLst>
          </p:cNvPr>
          <p:cNvSpPr/>
          <p:nvPr/>
        </p:nvSpPr>
        <p:spPr>
          <a:xfrm>
            <a:off x="5475234" y="3053497"/>
            <a:ext cx="1093886" cy="711026"/>
          </a:xfrm>
          <a:custGeom>
            <a:avLst/>
            <a:gdLst>
              <a:gd name="connsiteX0" fmla="*/ 0 w 1093886"/>
              <a:gd name="connsiteY0" fmla="*/ 118507 h 711026"/>
              <a:gd name="connsiteX1" fmla="*/ 118507 w 1093886"/>
              <a:gd name="connsiteY1" fmla="*/ 0 h 711026"/>
              <a:gd name="connsiteX2" fmla="*/ 975379 w 1093886"/>
              <a:gd name="connsiteY2" fmla="*/ 0 h 711026"/>
              <a:gd name="connsiteX3" fmla="*/ 1093886 w 1093886"/>
              <a:gd name="connsiteY3" fmla="*/ 118507 h 711026"/>
              <a:gd name="connsiteX4" fmla="*/ 1093886 w 1093886"/>
              <a:gd name="connsiteY4" fmla="*/ 592519 h 711026"/>
              <a:gd name="connsiteX5" fmla="*/ 975379 w 1093886"/>
              <a:gd name="connsiteY5" fmla="*/ 711026 h 711026"/>
              <a:gd name="connsiteX6" fmla="*/ 118507 w 1093886"/>
              <a:gd name="connsiteY6" fmla="*/ 711026 h 711026"/>
              <a:gd name="connsiteX7" fmla="*/ 0 w 1093886"/>
              <a:gd name="connsiteY7" fmla="*/ 592519 h 711026"/>
              <a:gd name="connsiteX8" fmla="*/ 0 w 1093886"/>
              <a:gd name="connsiteY8" fmla="*/ 118507 h 71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3886" h="711026">
                <a:moveTo>
                  <a:pt x="0" y="118507"/>
                </a:moveTo>
                <a:cubicBezTo>
                  <a:pt x="0" y="53057"/>
                  <a:pt x="53057" y="0"/>
                  <a:pt x="118507" y="0"/>
                </a:cubicBezTo>
                <a:lnTo>
                  <a:pt x="975379" y="0"/>
                </a:lnTo>
                <a:cubicBezTo>
                  <a:pt x="1040829" y="0"/>
                  <a:pt x="1093886" y="53057"/>
                  <a:pt x="1093886" y="118507"/>
                </a:cubicBezTo>
                <a:lnTo>
                  <a:pt x="1093886" y="592519"/>
                </a:lnTo>
                <a:cubicBezTo>
                  <a:pt x="1093886" y="657969"/>
                  <a:pt x="1040829" y="711026"/>
                  <a:pt x="975379" y="711026"/>
                </a:cubicBezTo>
                <a:lnTo>
                  <a:pt x="118507" y="711026"/>
                </a:lnTo>
                <a:cubicBezTo>
                  <a:pt x="53057" y="711026"/>
                  <a:pt x="0" y="657969"/>
                  <a:pt x="0" y="592519"/>
                </a:cubicBezTo>
                <a:lnTo>
                  <a:pt x="0" y="118507"/>
                </a:lnTo>
                <a:close/>
              </a:path>
            </a:pathLst>
          </a:custGeom>
          <a:solidFill>
            <a:srgbClr val="2D88F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479" tIns="99479" rIns="99479" bIns="99479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1700" b="0" kern="12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</a:rPr>
              <a:t>人事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="" xmlns:a16="http://schemas.microsoft.com/office/drawing/2014/main" id="{DE49B799-40B2-9640-9B98-554758BD55BB}"/>
              </a:ext>
            </a:extLst>
          </p:cNvPr>
          <p:cNvSpPr/>
          <p:nvPr/>
        </p:nvSpPr>
        <p:spPr>
          <a:xfrm>
            <a:off x="2897478" y="897228"/>
            <a:ext cx="3349042" cy="334904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844534" y="2872473"/>
                </a:moveTo>
                <a:arcTo wR="1674521" hR="1674521" stAng="2740559" swAng="1500410"/>
              </a:path>
            </a:pathLst>
          </a:custGeom>
          <a:noFill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Freeform 16">
            <a:extLst>
              <a:ext uri="{FF2B5EF4-FFF2-40B4-BE49-F238E27FC236}">
                <a16:creationId xmlns="" xmlns:a16="http://schemas.microsoft.com/office/drawing/2014/main" id="{60553F18-AC7A-9D4C-A036-4AE9F9FF528E}"/>
              </a:ext>
            </a:extLst>
          </p:cNvPr>
          <p:cNvSpPr/>
          <p:nvPr/>
        </p:nvSpPr>
        <p:spPr>
          <a:xfrm>
            <a:off x="4025056" y="3890758"/>
            <a:ext cx="1093886" cy="711026"/>
          </a:xfrm>
          <a:custGeom>
            <a:avLst/>
            <a:gdLst>
              <a:gd name="connsiteX0" fmla="*/ 0 w 1093886"/>
              <a:gd name="connsiteY0" fmla="*/ 118507 h 711026"/>
              <a:gd name="connsiteX1" fmla="*/ 118507 w 1093886"/>
              <a:gd name="connsiteY1" fmla="*/ 0 h 711026"/>
              <a:gd name="connsiteX2" fmla="*/ 975379 w 1093886"/>
              <a:gd name="connsiteY2" fmla="*/ 0 h 711026"/>
              <a:gd name="connsiteX3" fmla="*/ 1093886 w 1093886"/>
              <a:gd name="connsiteY3" fmla="*/ 118507 h 711026"/>
              <a:gd name="connsiteX4" fmla="*/ 1093886 w 1093886"/>
              <a:gd name="connsiteY4" fmla="*/ 592519 h 711026"/>
              <a:gd name="connsiteX5" fmla="*/ 975379 w 1093886"/>
              <a:gd name="connsiteY5" fmla="*/ 711026 h 711026"/>
              <a:gd name="connsiteX6" fmla="*/ 118507 w 1093886"/>
              <a:gd name="connsiteY6" fmla="*/ 711026 h 711026"/>
              <a:gd name="connsiteX7" fmla="*/ 0 w 1093886"/>
              <a:gd name="connsiteY7" fmla="*/ 592519 h 711026"/>
              <a:gd name="connsiteX8" fmla="*/ 0 w 1093886"/>
              <a:gd name="connsiteY8" fmla="*/ 118507 h 71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3886" h="711026">
                <a:moveTo>
                  <a:pt x="0" y="118507"/>
                </a:moveTo>
                <a:cubicBezTo>
                  <a:pt x="0" y="53057"/>
                  <a:pt x="53057" y="0"/>
                  <a:pt x="118507" y="0"/>
                </a:cubicBezTo>
                <a:lnTo>
                  <a:pt x="975379" y="0"/>
                </a:lnTo>
                <a:cubicBezTo>
                  <a:pt x="1040829" y="0"/>
                  <a:pt x="1093886" y="53057"/>
                  <a:pt x="1093886" y="118507"/>
                </a:cubicBezTo>
                <a:lnTo>
                  <a:pt x="1093886" y="592519"/>
                </a:lnTo>
                <a:cubicBezTo>
                  <a:pt x="1093886" y="657969"/>
                  <a:pt x="1040829" y="711026"/>
                  <a:pt x="975379" y="711026"/>
                </a:cubicBezTo>
                <a:lnTo>
                  <a:pt x="118507" y="711026"/>
                </a:lnTo>
                <a:cubicBezTo>
                  <a:pt x="53057" y="711026"/>
                  <a:pt x="0" y="657969"/>
                  <a:pt x="0" y="592519"/>
                </a:cubicBezTo>
                <a:lnTo>
                  <a:pt x="0" y="118507"/>
                </a:lnTo>
                <a:close/>
              </a:path>
            </a:pathLst>
          </a:custGeom>
          <a:solidFill>
            <a:srgbClr val="2D88F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479" tIns="99479" rIns="99479" bIns="99479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1700" b="0" kern="12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</a:rPr>
              <a:t>工作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="" xmlns:a16="http://schemas.microsoft.com/office/drawing/2014/main" id="{121C712F-0826-7445-981B-A127D296D788}"/>
              </a:ext>
            </a:extLst>
          </p:cNvPr>
          <p:cNvSpPr/>
          <p:nvPr/>
        </p:nvSpPr>
        <p:spPr>
          <a:xfrm>
            <a:off x="2897478" y="897228"/>
            <a:ext cx="3349042" cy="334904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120593" y="3254769"/>
                </a:moveTo>
                <a:arcTo wR="1674521" hR="1674521" stAng="6559031" swAng="1500410"/>
              </a:path>
            </a:pathLst>
          </a:custGeom>
          <a:noFill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Freeform 18">
            <a:extLst>
              <a:ext uri="{FF2B5EF4-FFF2-40B4-BE49-F238E27FC236}">
                <a16:creationId xmlns="" xmlns:a16="http://schemas.microsoft.com/office/drawing/2014/main" id="{B1D80AD5-ADC4-3047-8B61-0BD49A8661F6}"/>
              </a:ext>
            </a:extLst>
          </p:cNvPr>
          <p:cNvSpPr/>
          <p:nvPr/>
        </p:nvSpPr>
        <p:spPr>
          <a:xfrm>
            <a:off x="2574878" y="3053497"/>
            <a:ext cx="1093886" cy="711026"/>
          </a:xfrm>
          <a:custGeom>
            <a:avLst/>
            <a:gdLst>
              <a:gd name="connsiteX0" fmla="*/ 0 w 1093886"/>
              <a:gd name="connsiteY0" fmla="*/ 118507 h 711026"/>
              <a:gd name="connsiteX1" fmla="*/ 118507 w 1093886"/>
              <a:gd name="connsiteY1" fmla="*/ 0 h 711026"/>
              <a:gd name="connsiteX2" fmla="*/ 975379 w 1093886"/>
              <a:gd name="connsiteY2" fmla="*/ 0 h 711026"/>
              <a:gd name="connsiteX3" fmla="*/ 1093886 w 1093886"/>
              <a:gd name="connsiteY3" fmla="*/ 118507 h 711026"/>
              <a:gd name="connsiteX4" fmla="*/ 1093886 w 1093886"/>
              <a:gd name="connsiteY4" fmla="*/ 592519 h 711026"/>
              <a:gd name="connsiteX5" fmla="*/ 975379 w 1093886"/>
              <a:gd name="connsiteY5" fmla="*/ 711026 h 711026"/>
              <a:gd name="connsiteX6" fmla="*/ 118507 w 1093886"/>
              <a:gd name="connsiteY6" fmla="*/ 711026 h 711026"/>
              <a:gd name="connsiteX7" fmla="*/ 0 w 1093886"/>
              <a:gd name="connsiteY7" fmla="*/ 592519 h 711026"/>
              <a:gd name="connsiteX8" fmla="*/ 0 w 1093886"/>
              <a:gd name="connsiteY8" fmla="*/ 118507 h 71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3886" h="711026">
                <a:moveTo>
                  <a:pt x="0" y="118507"/>
                </a:moveTo>
                <a:cubicBezTo>
                  <a:pt x="0" y="53057"/>
                  <a:pt x="53057" y="0"/>
                  <a:pt x="118507" y="0"/>
                </a:cubicBezTo>
                <a:lnTo>
                  <a:pt x="975379" y="0"/>
                </a:lnTo>
                <a:cubicBezTo>
                  <a:pt x="1040829" y="0"/>
                  <a:pt x="1093886" y="53057"/>
                  <a:pt x="1093886" y="118507"/>
                </a:cubicBezTo>
                <a:lnTo>
                  <a:pt x="1093886" y="592519"/>
                </a:lnTo>
                <a:cubicBezTo>
                  <a:pt x="1093886" y="657969"/>
                  <a:pt x="1040829" y="711026"/>
                  <a:pt x="975379" y="711026"/>
                </a:cubicBezTo>
                <a:lnTo>
                  <a:pt x="118507" y="711026"/>
                </a:lnTo>
                <a:cubicBezTo>
                  <a:pt x="53057" y="711026"/>
                  <a:pt x="0" y="657969"/>
                  <a:pt x="0" y="592519"/>
                </a:cubicBezTo>
                <a:lnTo>
                  <a:pt x="0" y="118507"/>
                </a:lnTo>
                <a:close/>
              </a:path>
            </a:pathLst>
          </a:custGeom>
          <a:solidFill>
            <a:srgbClr val="2D88F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479" tIns="99479" rIns="99479" bIns="99479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1700" b="0" kern="12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</a:rPr>
              <a:t>市场</a:t>
            </a:r>
            <a:endParaRPr lang="en-US" altLang="zh-CN" sz="1700" b="0" kern="12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="" xmlns:a16="http://schemas.microsoft.com/office/drawing/2014/main" id="{4B83B58B-22FA-0542-A640-89F94C34EFF4}"/>
              </a:ext>
            </a:extLst>
          </p:cNvPr>
          <p:cNvSpPr/>
          <p:nvPr/>
        </p:nvSpPr>
        <p:spPr>
          <a:xfrm>
            <a:off x="2897478" y="897228"/>
            <a:ext cx="3349042" cy="334904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8048" y="2147033"/>
                </a:moveTo>
                <a:arcTo wR="1674521" hR="1674521" stAng="9816588" swAng="1966824"/>
              </a:path>
            </a:pathLst>
          </a:custGeom>
          <a:noFill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Freeform 20">
            <a:extLst>
              <a:ext uri="{FF2B5EF4-FFF2-40B4-BE49-F238E27FC236}">
                <a16:creationId xmlns="" xmlns:a16="http://schemas.microsoft.com/office/drawing/2014/main" id="{99497F7E-ADCA-6E4D-9D24-CBD282FD705D}"/>
              </a:ext>
            </a:extLst>
          </p:cNvPr>
          <p:cNvSpPr/>
          <p:nvPr/>
        </p:nvSpPr>
        <p:spPr>
          <a:xfrm>
            <a:off x="2574878" y="1378976"/>
            <a:ext cx="1093886" cy="711026"/>
          </a:xfrm>
          <a:custGeom>
            <a:avLst/>
            <a:gdLst>
              <a:gd name="connsiteX0" fmla="*/ 0 w 1093886"/>
              <a:gd name="connsiteY0" fmla="*/ 118507 h 711026"/>
              <a:gd name="connsiteX1" fmla="*/ 118507 w 1093886"/>
              <a:gd name="connsiteY1" fmla="*/ 0 h 711026"/>
              <a:gd name="connsiteX2" fmla="*/ 975379 w 1093886"/>
              <a:gd name="connsiteY2" fmla="*/ 0 h 711026"/>
              <a:gd name="connsiteX3" fmla="*/ 1093886 w 1093886"/>
              <a:gd name="connsiteY3" fmla="*/ 118507 h 711026"/>
              <a:gd name="connsiteX4" fmla="*/ 1093886 w 1093886"/>
              <a:gd name="connsiteY4" fmla="*/ 592519 h 711026"/>
              <a:gd name="connsiteX5" fmla="*/ 975379 w 1093886"/>
              <a:gd name="connsiteY5" fmla="*/ 711026 h 711026"/>
              <a:gd name="connsiteX6" fmla="*/ 118507 w 1093886"/>
              <a:gd name="connsiteY6" fmla="*/ 711026 h 711026"/>
              <a:gd name="connsiteX7" fmla="*/ 0 w 1093886"/>
              <a:gd name="connsiteY7" fmla="*/ 592519 h 711026"/>
              <a:gd name="connsiteX8" fmla="*/ 0 w 1093886"/>
              <a:gd name="connsiteY8" fmla="*/ 118507 h 71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3886" h="711026">
                <a:moveTo>
                  <a:pt x="0" y="118507"/>
                </a:moveTo>
                <a:cubicBezTo>
                  <a:pt x="0" y="53057"/>
                  <a:pt x="53057" y="0"/>
                  <a:pt x="118507" y="0"/>
                </a:cubicBezTo>
                <a:lnTo>
                  <a:pt x="975379" y="0"/>
                </a:lnTo>
                <a:cubicBezTo>
                  <a:pt x="1040829" y="0"/>
                  <a:pt x="1093886" y="53057"/>
                  <a:pt x="1093886" y="118507"/>
                </a:cubicBezTo>
                <a:lnTo>
                  <a:pt x="1093886" y="592519"/>
                </a:lnTo>
                <a:cubicBezTo>
                  <a:pt x="1093886" y="657969"/>
                  <a:pt x="1040829" y="711026"/>
                  <a:pt x="975379" y="711026"/>
                </a:cubicBezTo>
                <a:lnTo>
                  <a:pt x="118507" y="711026"/>
                </a:lnTo>
                <a:cubicBezTo>
                  <a:pt x="53057" y="711026"/>
                  <a:pt x="0" y="657969"/>
                  <a:pt x="0" y="592519"/>
                </a:cubicBezTo>
                <a:lnTo>
                  <a:pt x="0" y="118507"/>
                </a:lnTo>
                <a:close/>
              </a:path>
            </a:pathLst>
          </a:custGeom>
          <a:solidFill>
            <a:srgbClr val="2D88F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479" tIns="99479" rIns="99479" bIns="99479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1700" b="0" kern="12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</a:rPr>
              <a:t>求职心理</a:t>
            </a:r>
            <a:endParaRPr lang="en-US" altLang="zh-CN" sz="1700" b="0" kern="12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="" xmlns:a16="http://schemas.microsoft.com/office/drawing/2014/main" id="{B833DA89-B398-0B4A-940F-0EC03DC253BB}"/>
              </a:ext>
            </a:extLst>
          </p:cNvPr>
          <p:cNvSpPr/>
          <p:nvPr/>
        </p:nvSpPr>
        <p:spPr>
          <a:xfrm>
            <a:off x="2897478" y="897228"/>
            <a:ext cx="3349042" cy="334904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04507" y="476568"/>
                </a:moveTo>
                <a:arcTo wR="1674521" hR="1674521" stAng="13540559" swAng="1500410"/>
              </a:path>
            </a:pathLst>
          </a:custGeom>
          <a:noFill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7" grpId="0" animBg="1"/>
      <p:bldP spid="19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60031C4-2494-DD49-A78B-9D48C619A862}"/>
              </a:ext>
            </a:extLst>
          </p:cNvPr>
          <p:cNvSpPr txBox="1"/>
          <p:nvPr/>
        </p:nvSpPr>
        <p:spPr>
          <a:xfrm>
            <a:off x="3556338" y="2156251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800" b="1" dirty="0">
                <a:latin typeface="+mn-lt"/>
                <a:ea typeface="+mn-ea"/>
              </a:rPr>
              <a:t>求职篇</a:t>
            </a:r>
            <a:endParaRPr lang="en-US" sz="4800" b="1" dirty="0"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占位符 1"/>
          <p:cNvSpPr txBox="1"/>
          <p:nvPr/>
        </p:nvSpPr>
        <p:spPr>
          <a:xfrm>
            <a:off x="-69796" y="-711"/>
            <a:ext cx="5383213" cy="80962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lstStyle/>
          <a:p>
            <a:pPr>
              <a:lnSpc>
                <a:spcPct val="200000"/>
              </a:lnSpc>
              <a:buClr>
                <a:srgbClr val="262626"/>
              </a:buClr>
            </a:pPr>
            <a:endParaRPr lang="en-US" altLang="zh-CN" sz="240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3" name="TextBox 3"/>
          <p:cNvSpPr txBox="1"/>
          <p:nvPr/>
        </p:nvSpPr>
        <p:spPr>
          <a:xfrm>
            <a:off x="1169818" y="3707993"/>
            <a:ext cx="7029450" cy="7572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1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企业招聘流程：提交需求、明确需求、发布招聘信息、简历筛选、预约面试、面试、入职沟通、</a:t>
            </a:r>
            <a:r>
              <a:rPr lang="en-US" altLang="zh-CN" sz="1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offer</a:t>
            </a:r>
            <a:r>
              <a:rPr lang="zh-CN" altLang="en-US" sz="1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试用</a:t>
            </a: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1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求职应对策略：自我分析、了解市场、简历制作、简历的投递、电话沟通、面试、薪资谈判、</a:t>
            </a:r>
            <a:r>
              <a:rPr lang="en-US" altLang="zh-CN" sz="1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offer</a:t>
            </a:r>
            <a:r>
              <a:rPr lang="zh-CN" altLang="en-US" sz="1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试用期</a:t>
            </a: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1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常见问题分析：</a:t>
            </a:r>
            <a:r>
              <a:rPr lang="en-US" altLang="en-US" sz="1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技术问题、人事问题</a:t>
            </a:r>
            <a:endParaRPr lang="zh-CN" altLang="en-US" sz="1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="" xmlns:a16="http://schemas.microsoft.com/office/drawing/2014/main" id="{88BF0542-5BAF-BB49-BD12-24223D1E701F}"/>
              </a:ext>
            </a:extLst>
          </p:cNvPr>
          <p:cNvSpPr/>
          <p:nvPr/>
        </p:nvSpPr>
        <p:spPr>
          <a:xfrm>
            <a:off x="1228032" y="1491730"/>
            <a:ext cx="748960" cy="577669"/>
          </a:xfrm>
          <a:prstGeom prst="flowChartDocument">
            <a:avLst/>
          </a:prstGeom>
          <a:solidFill>
            <a:srgbClr val="2D88FB"/>
          </a:solidFill>
          <a:ln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写简历</a:t>
            </a:r>
          </a:p>
        </p:txBody>
      </p:sp>
      <p:sp>
        <p:nvSpPr>
          <p:cNvPr id="9" name="箭头: 右 11">
            <a:extLst>
              <a:ext uri="{FF2B5EF4-FFF2-40B4-BE49-F238E27FC236}">
                <a16:creationId xmlns="" xmlns:a16="http://schemas.microsoft.com/office/drawing/2014/main" id="{827177E0-B47F-C847-8F0D-AB6F42541C00}"/>
              </a:ext>
            </a:extLst>
          </p:cNvPr>
          <p:cNvSpPr/>
          <p:nvPr/>
        </p:nvSpPr>
        <p:spPr>
          <a:xfrm>
            <a:off x="2084896" y="1714106"/>
            <a:ext cx="503726" cy="132915"/>
          </a:xfrm>
          <a:prstGeom prst="rightArrow">
            <a:avLst/>
          </a:prstGeom>
          <a:solidFill>
            <a:srgbClr val="2D88FB"/>
          </a:solidFill>
          <a:ln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="" xmlns:a16="http://schemas.microsoft.com/office/drawing/2014/main" id="{CF72B873-4C31-CE47-A111-5FDAF8587A15}"/>
              </a:ext>
            </a:extLst>
          </p:cNvPr>
          <p:cNvSpPr/>
          <p:nvPr/>
        </p:nvSpPr>
        <p:spPr>
          <a:xfrm>
            <a:off x="2701297" y="1491730"/>
            <a:ext cx="748960" cy="577669"/>
          </a:xfrm>
          <a:prstGeom prst="flowChartDocument">
            <a:avLst/>
          </a:prstGeom>
          <a:solidFill>
            <a:srgbClr val="2D88FB"/>
          </a:solidFill>
          <a:ln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投简历</a:t>
            </a:r>
          </a:p>
        </p:txBody>
      </p:sp>
      <p:sp>
        <p:nvSpPr>
          <p:cNvPr id="11" name="箭头: 右 42">
            <a:extLst>
              <a:ext uri="{FF2B5EF4-FFF2-40B4-BE49-F238E27FC236}">
                <a16:creationId xmlns="" xmlns:a16="http://schemas.microsoft.com/office/drawing/2014/main" id="{2A6BBE6E-61E1-714B-806C-8F2D21C8870C}"/>
              </a:ext>
            </a:extLst>
          </p:cNvPr>
          <p:cNvSpPr/>
          <p:nvPr/>
        </p:nvSpPr>
        <p:spPr>
          <a:xfrm>
            <a:off x="3562933" y="1714106"/>
            <a:ext cx="503726" cy="132915"/>
          </a:xfrm>
          <a:prstGeom prst="rightArrow">
            <a:avLst/>
          </a:prstGeom>
          <a:solidFill>
            <a:srgbClr val="2D88FB"/>
          </a:solidFill>
          <a:ln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="" xmlns:a16="http://schemas.microsoft.com/office/drawing/2014/main" id="{E03AC25B-5FAD-1E4E-B53F-8202730F274A}"/>
              </a:ext>
            </a:extLst>
          </p:cNvPr>
          <p:cNvSpPr/>
          <p:nvPr/>
        </p:nvSpPr>
        <p:spPr>
          <a:xfrm>
            <a:off x="4179334" y="1491730"/>
            <a:ext cx="748960" cy="577669"/>
          </a:xfrm>
          <a:prstGeom prst="flowChartDocument">
            <a:avLst/>
          </a:prstGeom>
          <a:solidFill>
            <a:srgbClr val="2D88FB"/>
          </a:solidFill>
          <a:ln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收到邀请</a:t>
            </a:r>
          </a:p>
        </p:txBody>
      </p:sp>
      <p:sp>
        <p:nvSpPr>
          <p:cNvPr id="13" name="箭头: 右 44">
            <a:extLst>
              <a:ext uri="{FF2B5EF4-FFF2-40B4-BE49-F238E27FC236}">
                <a16:creationId xmlns="" xmlns:a16="http://schemas.microsoft.com/office/drawing/2014/main" id="{6F9026DE-D494-E244-873E-EAD4A3EC2241}"/>
              </a:ext>
            </a:extLst>
          </p:cNvPr>
          <p:cNvSpPr/>
          <p:nvPr/>
        </p:nvSpPr>
        <p:spPr>
          <a:xfrm>
            <a:off x="5040970" y="1714106"/>
            <a:ext cx="503726" cy="132915"/>
          </a:xfrm>
          <a:prstGeom prst="rightArrow">
            <a:avLst/>
          </a:prstGeom>
          <a:solidFill>
            <a:srgbClr val="2D88FB"/>
          </a:solidFill>
          <a:ln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="" xmlns:a16="http://schemas.microsoft.com/office/drawing/2014/main" id="{E10E6D51-0478-304A-9776-8E699A1DDD1B}"/>
              </a:ext>
            </a:extLst>
          </p:cNvPr>
          <p:cNvSpPr/>
          <p:nvPr/>
        </p:nvSpPr>
        <p:spPr>
          <a:xfrm>
            <a:off x="5657371" y="1491730"/>
            <a:ext cx="748960" cy="577669"/>
          </a:xfrm>
          <a:prstGeom prst="flowChartDocument">
            <a:avLst/>
          </a:prstGeom>
          <a:solidFill>
            <a:srgbClr val="2D88FB"/>
          </a:solidFill>
          <a:ln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确认信息</a:t>
            </a:r>
          </a:p>
        </p:txBody>
      </p:sp>
      <p:sp>
        <p:nvSpPr>
          <p:cNvPr id="15" name="箭头: 右 48">
            <a:extLst>
              <a:ext uri="{FF2B5EF4-FFF2-40B4-BE49-F238E27FC236}">
                <a16:creationId xmlns="" xmlns:a16="http://schemas.microsoft.com/office/drawing/2014/main" id="{4B30DD9B-E308-0F40-9A5B-042B5EF0730E}"/>
              </a:ext>
            </a:extLst>
          </p:cNvPr>
          <p:cNvSpPr/>
          <p:nvPr/>
        </p:nvSpPr>
        <p:spPr>
          <a:xfrm>
            <a:off x="6519006" y="1714106"/>
            <a:ext cx="503726" cy="132915"/>
          </a:xfrm>
          <a:prstGeom prst="rightArrow">
            <a:avLst/>
          </a:prstGeom>
          <a:solidFill>
            <a:srgbClr val="2D88FB"/>
          </a:solidFill>
          <a:ln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="" xmlns:a16="http://schemas.microsoft.com/office/drawing/2014/main" id="{D77B66C0-3307-B845-BBB9-198B5F0862C6}"/>
              </a:ext>
            </a:extLst>
          </p:cNvPr>
          <p:cNvSpPr/>
          <p:nvPr/>
        </p:nvSpPr>
        <p:spPr>
          <a:xfrm>
            <a:off x="7135408" y="1484061"/>
            <a:ext cx="748960" cy="577669"/>
          </a:xfrm>
          <a:prstGeom prst="flowChartDocument">
            <a:avLst/>
          </a:prstGeom>
          <a:solidFill>
            <a:srgbClr val="2D88FB"/>
          </a:solidFill>
          <a:ln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规划路线</a:t>
            </a:r>
          </a:p>
        </p:txBody>
      </p:sp>
      <p:sp>
        <p:nvSpPr>
          <p:cNvPr id="17" name="箭头: 右 50">
            <a:extLst>
              <a:ext uri="{FF2B5EF4-FFF2-40B4-BE49-F238E27FC236}">
                <a16:creationId xmlns="" xmlns:a16="http://schemas.microsoft.com/office/drawing/2014/main" id="{772577BB-8395-F740-83C8-4417CD6A1937}"/>
              </a:ext>
            </a:extLst>
          </p:cNvPr>
          <p:cNvSpPr/>
          <p:nvPr/>
        </p:nvSpPr>
        <p:spPr>
          <a:xfrm rot="5400000">
            <a:off x="7333499" y="2279645"/>
            <a:ext cx="388521" cy="172327"/>
          </a:xfrm>
          <a:prstGeom prst="rightArrow">
            <a:avLst/>
          </a:prstGeom>
          <a:solidFill>
            <a:srgbClr val="2D88FB"/>
          </a:solidFill>
          <a:ln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="" xmlns:a16="http://schemas.microsoft.com/office/drawing/2014/main" id="{39D354BF-6634-4D4C-AD47-4CDFC15CD992}"/>
              </a:ext>
            </a:extLst>
          </p:cNvPr>
          <p:cNvSpPr/>
          <p:nvPr/>
        </p:nvSpPr>
        <p:spPr>
          <a:xfrm>
            <a:off x="7135407" y="2669535"/>
            <a:ext cx="748960" cy="577669"/>
          </a:xfrm>
          <a:prstGeom prst="flowChartDocument">
            <a:avLst/>
          </a:prstGeom>
          <a:solidFill>
            <a:srgbClr val="2D88FB"/>
          </a:solidFill>
          <a:ln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面试登记</a:t>
            </a:r>
          </a:p>
        </p:txBody>
      </p:sp>
      <p:sp>
        <p:nvSpPr>
          <p:cNvPr id="19" name="箭头: 右 52">
            <a:extLst>
              <a:ext uri="{FF2B5EF4-FFF2-40B4-BE49-F238E27FC236}">
                <a16:creationId xmlns="" xmlns:a16="http://schemas.microsoft.com/office/drawing/2014/main" id="{5B62A714-72FD-0647-9D3B-39320167B4F8}"/>
              </a:ext>
            </a:extLst>
          </p:cNvPr>
          <p:cNvSpPr/>
          <p:nvPr/>
        </p:nvSpPr>
        <p:spPr>
          <a:xfrm rot="10800000">
            <a:off x="6519006" y="2892263"/>
            <a:ext cx="503726" cy="132915"/>
          </a:xfrm>
          <a:prstGeom prst="rightArrow">
            <a:avLst/>
          </a:prstGeom>
          <a:solidFill>
            <a:srgbClr val="2D88FB"/>
          </a:solidFill>
          <a:ln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="" xmlns:a16="http://schemas.microsoft.com/office/drawing/2014/main" id="{199798C7-6F9E-FD48-87AF-C0D822732D05}"/>
              </a:ext>
            </a:extLst>
          </p:cNvPr>
          <p:cNvSpPr/>
          <p:nvPr/>
        </p:nvSpPr>
        <p:spPr>
          <a:xfrm>
            <a:off x="5657371" y="2669886"/>
            <a:ext cx="748960" cy="577669"/>
          </a:xfrm>
          <a:prstGeom prst="flowChartDocument">
            <a:avLst/>
          </a:prstGeom>
          <a:solidFill>
            <a:srgbClr val="2D88FB"/>
          </a:solidFill>
          <a:ln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笔试</a:t>
            </a:r>
          </a:p>
        </p:txBody>
      </p:sp>
      <p:sp>
        <p:nvSpPr>
          <p:cNvPr id="21" name="箭头: 右 54">
            <a:extLst>
              <a:ext uri="{FF2B5EF4-FFF2-40B4-BE49-F238E27FC236}">
                <a16:creationId xmlns="" xmlns:a16="http://schemas.microsoft.com/office/drawing/2014/main" id="{D2636383-9CE3-BE49-982D-3A54BB3DB4F2}"/>
              </a:ext>
            </a:extLst>
          </p:cNvPr>
          <p:cNvSpPr/>
          <p:nvPr/>
        </p:nvSpPr>
        <p:spPr>
          <a:xfrm rot="10800000">
            <a:off x="5040970" y="2892263"/>
            <a:ext cx="503726" cy="132915"/>
          </a:xfrm>
          <a:prstGeom prst="rightArrow">
            <a:avLst/>
          </a:prstGeom>
          <a:solidFill>
            <a:srgbClr val="2D88FB"/>
          </a:solidFill>
          <a:ln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="" xmlns:a16="http://schemas.microsoft.com/office/drawing/2014/main" id="{69BE73C0-D32A-1141-94B4-43B9C9D2F402}"/>
              </a:ext>
            </a:extLst>
          </p:cNvPr>
          <p:cNvSpPr/>
          <p:nvPr/>
        </p:nvSpPr>
        <p:spPr>
          <a:xfrm>
            <a:off x="4179334" y="2669886"/>
            <a:ext cx="748960" cy="577669"/>
          </a:xfrm>
          <a:prstGeom prst="flowChartDocument">
            <a:avLst/>
          </a:prstGeom>
          <a:solidFill>
            <a:srgbClr val="2D88FB"/>
          </a:solidFill>
          <a:ln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人事面试</a:t>
            </a:r>
          </a:p>
        </p:txBody>
      </p:sp>
      <p:sp>
        <p:nvSpPr>
          <p:cNvPr id="23" name="箭头: 右 56">
            <a:extLst>
              <a:ext uri="{FF2B5EF4-FFF2-40B4-BE49-F238E27FC236}">
                <a16:creationId xmlns="" xmlns:a16="http://schemas.microsoft.com/office/drawing/2014/main" id="{0F430050-CBF5-0F41-907B-FEBA827F675C}"/>
              </a:ext>
            </a:extLst>
          </p:cNvPr>
          <p:cNvSpPr/>
          <p:nvPr/>
        </p:nvSpPr>
        <p:spPr>
          <a:xfrm rot="10800000">
            <a:off x="3562933" y="2892263"/>
            <a:ext cx="503726" cy="132915"/>
          </a:xfrm>
          <a:prstGeom prst="rightArrow">
            <a:avLst/>
          </a:prstGeom>
          <a:solidFill>
            <a:srgbClr val="2D88FB"/>
          </a:solidFill>
          <a:ln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="" xmlns:a16="http://schemas.microsoft.com/office/drawing/2014/main" id="{79A760D4-DEEE-C849-BB9D-24A60F862473}"/>
              </a:ext>
            </a:extLst>
          </p:cNvPr>
          <p:cNvSpPr/>
          <p:nvPr/>
        </p:nvSpPr>
        <p:spPr>
          <a:xfrm>
            <a:off x="2701297" y="2669886"/>
            <a:ext cx="748960" cy="577669"/>
          </a:xfrm>
          <a:prstGeom prst="flowChartDocument">
            <a:avLst/>
          </a:prstGeom>
          <a:solidFill>
            <a:srgbClr val="2D88FB"/>
          </a:solidFill>
          <a:ln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技术面试</a:t>
            </a:r>
          </a:p>
        </p:txBody>
      </p:sp>
      <p:sp>
        <p:nvSpPr>
          <p:cNvPr id="25" name="箭头: 右 58">
            <a:extLst>
              <a:ext uri="{FF2B5EF4-FFF2-40B4-BE49-F238E27FC236}">
                <a16:creationId xmlns="" xmlns:a16="http://schemas.microsoft.com/office/drawing/2014/main" id="{6C0EE1B4-816B-8E49-8A22-F5F2F11EAF74}"/>
              </a:ext>
            </a:extLst>
          </p:cNvPr>
          <p:cNvSpPr/>
          <p:nvPr/>
        </p:nvSpPr>
        <p:spPr>
          <a:xfrm rot="10800000">
            <a:off x="2084896" y="2892263"/>
            <a:ext cx="503726" cy="132915"/>
          </a:xfrm>
          <a:prstGeom prst="rightArrow">
            <a:avLst/>
          </a:prstGeom>
          <a:solidFill>
            <a:srgbClr val="2D88FB"/>
          </a:solidFill>
          <a:ln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="" xmlns:a16="http://schemas.microsoft.com/office/drawing/2014/main" id="{C96CD3CF-0B0E-6741-A3B4-8797BFDD3029}"/>
              </a:ext>
            </a:extLst>
          </p:cNvPr>
          <p:cNvSpPr/>
          <p:nvPr/>
        </p:nvSpPr>
        <p:spPr>
          <a:xfrm>
            <a:off x="1223260" y="2669886"/>
            <a:ext cx="748960" cy="577669"/>
          </a:xfrm>
          <a:prstGeom prst="flowChartDocument">
            <a:avLst/>
          </a:prstGeom>
          <a:solidFill>
            <a:srgbClr val="2D88FB"/>
          </a:solidFill>
          <a:ln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人事面试</a:t>
            </a:r>
          </a:p>
        </p:txBody>
      </p:sp>
      <p:sp>
        <p:nvSpPr>
          <p:cNvPr id="27" name="标题占位符 1">
            <a:extLst>
              <a:ext uri="{FF2B5EF4-FFF2-40B4-BE49-F238E27FC236}">
                <a16:creationId xmlns="" xmlns:a16="http://schemas.microsoft.com/office/drawing/2014/main" id="{199B57A7-A38D-7948-B2D0-7CFA01BC03A7}"/>
              </a:ext>
            </a:extLst>
          </p:cNvPr>
          <p:cNvSpPr txBox="1"/>
          <p:nvPr/>
        </p:nvSpPr>
        <p:spPr>
          <a:xfrm>
            <a:off x="539552" y="177949"/>
            <a:ext cx="1872208" cy="44958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lstStyle>
            <a:defPPr>
              <a:defRPr lang="zh-CN"/>
            </a:defPPr>
            <a:lvl1pPr eaLnBrk="1" hangingPunct="1">
              <a:lnSpc>
                <a:spcPct val="90000"/>
              </a:lnSpc>
              <a:buFont typeface="Arial" panose="020B0604020202020204" pitchFamily="34" charset="0"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求职流程</a:t>
            </a:r>
            <a:endParaRPr lang="zh-TW" altLang="zh-CN" dirty="0"/>
          </a:p>
        </p:txBody>
      </p:sp>
    </p:spTree>
    <p:extLst>
      <p:ext uri="{BB962C8B-B14F-4D97-AF65-F5344CB8AC3E}">
        <p14:creationId xmlns:p14="http://schemas.microsoft.com/office/powerpoint/2010/main" val="303675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d786d36b-70fe-493f-b439-f62ab1d612ab}"/>
</p:tagLst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4142</TotalTime>
  <Words>1776</Words>
  <Application>Microsoft Office PowerPoint</Application>
  <PresentationFormat>全屏显示(16:9)</PresentationFormat>
  <Paragraphs>404</Paragraphs>
  <Slides>63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63</vt:i4>
      </vt:variant>
    </vt:vector>
  </HeadingPairs>
  <TitlesOfParts>
    <vt:vector size="75" baseType="lpstr">
      <vt:lpstr>Calibri</vt:lpstr>
      <vt:lpstr>黑体</vt:lpstr>
      <vt:lpstr>Wingdings</vt:lpstr>
      <vt:lpstr>Arial</vt:lpstr>
      <vt:lpstr>宋体</vt:lpstr>
      <vt:lpstr>Segoe UI</vt:lpstr>
      <vt:lpstr>微软雅黑</vt:lpstr>
      <vt:lpstr>微软雅黑</vt:lpstr>
      <vt:lpstr>1_自定义设计方案</vt:lpstr>
      <vt:lpstr>自定义设计方案</vt:lpstr>
      <vt:lpstr>3_自定义设计方案</vt:lpstr>
      <vt:lpstr>2_自定义设计方案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</dc:creator>
  <cp:lastModifiedBy>Pan Ryan</cp:lastModifiedBy>
  <cp:revision>556</cp:revision>
  <dcterms:created xsi:type="dcterms:W3CDTF">2015-06-29T07:19:00Z</dcterms:created>
  <dcterms:modified xsi:type="dcterms:W3CDTF">2019-07-19T07:57:35Z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2052-11.1.0.8806</vt:lpwstr>
  </property>
  <property fmtid="{D5CDD505-2E9C-101B-9397-08002B2CF9AE}" pid="3" name="KSORubyTemplateID">
    <vt:lpwstr>13</vt:lpwstr>
  </property>
</Properties>
</file>